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98" r:id="rId4"/>
    <p:sldId id="283" r:id="rId5"/>
    <p:sldId id="297" r:id="rId6"/>
    <p:sldId id="284" r:id="rId7"/>
    <p:sldId id="299" r:id="rId8"/>
    <p:sldId id="292" r:id="rId9"/>
    <p:sldId id="296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6CF52-0C07-4C68-BAAB-E27F55ADCC3B}" v="38" dt="2023-03-03T20:23:30.384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belle García Rodríguez" userId="df1702a4-5d3c-4fc7-b695-6077d7444da6" providerId="ADAL" clId="{2FE6CF52-0C07-4C68-BAAB-E27F55ADCC3B}"/>
    <pc:docChg chg="undo redo custSel addSld delSld modSld sldOrd modMainMaster">
      <pc:chgData name="Anabelle García Rodríguez" userId="df1702a4-5d3c-4fc7-b695-6077d7444da6" providerId="ADAL" clId="{2FE6CF52-0C07-4C68-BAAB-E27F55ADCC3B}" dt="2023-03-05T02:19:44.349" v="2058" actId="20577"/>
      <pc:docMkLst>
        <pc:docMk/>
      </pc:docMkLst>
      <pc:sldChg chg="modSp del">
        <pc:chgData name="Anabelle García Rodríguez" userId="df1702a4-5d3c-4fc7-b695-6077d7444da6" providerId="ADAL" clId="{2FE6CF52-0C07-4C68-BAAB-E27F55ADCC3B}" dt="2023-03-03T18:19:18.524" v="133" actId="47"/>
        <pc:sldMkLst>
          <pc:docMk/>
          <pc:sldMk cId="742591817" sldId="281"/>
        </pc:sldMkLst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742591817" sldId="281"/>
            <ac:spMk id="2" creationId="{88DC1F28-E3FD-416B-8C76-7556A49440F5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742591817" sldId="281"/>
            <ac:spMk id="4" creationId="{61A02E3A-E7B4-45B1-9EBC-3DB4D41F565D}"/>
          </ac:spMkLst>
        </pc:spChg>
      </pc:sldChg>
      <pc:sldChg chg="addSp delSp modSp mod">
        <pc:chgData name="Anabelle García Rodríguez" userId="df1702a4-5d3c-4fc7-b695-6077d7444da6" providerId="ADAL" clId="{2FE6CF52-0C07-4C68-BAAB-E27F55ADCC3B}" dt="2023-03-03T19:40:12.973" v="668" actId="478"/>
        <pc:sldMkLst>
          <pc:docMk/>
          <pc:sldMk cId="1329746698" sldId="283"/>
        </pc:sldMkLst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1329746698" sldId="283"/>
            <ac:spMk id="2" creationId="{3560F281-4FF6-4617-A809-AC9C15ECF18A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1329746698" sldId="283"/>
            <ac:spMk id="3" creationId="{611DC577-0A95-47D0-95D9-5F8DA763D46B}"/>
          </ac:spMkLst>
        </pc:spChg>
        <pc:spChg chg="del mod">
          <ac:chgData name="Anabelle García Rodríguez" userId="df1702a4-5d3c-4fc7-b695-6077d7444da6" providerId="ADAL" clId="{2FE6CF52-0C07-4C68-BAAB-E27F55ADCC3B}" dt="2023-03-03T16:58:55.445" v="90" actId="21"/>
          <ac:spMkLst>
            <pc:docMk/>
            <pc:sldMk cId="1329746698" sldId="283"/>
            <ac:spMk id="4" creationId="{D355C61F-C8F1-4977-8E1F-F16C0D9EA88C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1329746698" sldId="283"/>
            <ac:spMk id="6" creationId="{1C554D9F-1895-486E-BFBA-905BB2D29E08}"/>
          </ac:spMkLst>
        </pc:spChg>
        <pc:spChg chg="add del mod">
          <ac:chgData name="Anabelle García Rodríguez" userId="df1702a4-5d3c-4fc7-b695-6077d7444da6" providerId="ADAL" clId="{2FE6CF52-0C07-4C68-BAAB-E27F55ADCC3B}" dt="2023-03-03T16:58:59.219" v="91" actId="21"/>
          <ac:spMkLst>
            <pc:docMk/>
            <pc:sldMk cId="1329746698" sldId="283"/>
            <ac:spMk id="7" creationId="{80927DF1-768D-4AF7-950D-B4EA3B23DE74}"/>
          </ac:spMkLst>
        </pc:spChg>
        <pc:graphicFrameChg chg="add mod modGraphic">
          <ac:chgData name="Anabelle García Rodríguez" userId="df1702a4-5d3c-4fc7-b695-6077d7444da6" providerId="ADAL" clId="{2FE6CF52-0C07-4C68-BAAB-E27F55ADCC3B}" dt="2023-03-03T18:18:48.845" v="132" actId="207"/>
          <ac:graphicFrameMkLst>
            <pc:docMk/>
            <pc:sldMk cId="1329746698" sldId="283"/>
            <ac:graphicFrameMk id="8" creationId="{02BCD9F9-31CB-D25B-1923-4E284C9205DF}"/>
          </ac:graphicFrameMkLst>
        </pc:graphicFrameChg>
        <pc:picChg chg="mod">
          <ac:chgData name="Anabelle García Rodríguez" userId="df1702a4-5d3c-4fc7-b695-6077d7444da6" providerId="ADAL" clId="{2FE6CF52-0C07-4C68-BAAB-E27F55ADCC3B}" dt="2023-03-03T17:01:38.876" v="120"/>
          <ac:picMkLst>
            <pc:docMk/>
            <pc:sldMk cId="1329746698" sldId="283"/>
            <ac:picMk id="9" creationId="{A9A75888-22E3-1D43-9112-DA02186070B5}"/>
          </ac:picMkLst>
        </pc:picChg>
        <pc:picChg chg="add mod">
          <ac:chgData name="Anabelle García Rodríguez" userId="df1702a4-5d3c-4fc7-b695-6077d7444da6" providerId="ADAL" clId="{2FE6CF52-0C07-4C68-BAAB-E27F55ADCC3B}" dt="2023-03-03T18:19:56.233" v="137" actId="1076"/>
          <ac:picMkLst>
            <pc:docMk/>
            <pc:sldMk cId="1329746698" sldId="283"/>
            <ac:picMk id="10" creationId="{E177A765-B52A-F0B7-D122-185AF35B180E}"/>
          </ac:picMkLst>
        </pc:picChg>
        <pc:picChg chg="add mod">
          <ac:chgData name="Anabelle García Rodríguez" userId="df1702a4-5d3c-4fc7-b695-6077d7444da6" providerId="ADAL" clId="{2FE6CF52-0C07-4C68-BAAB-E27F55ADCC3B}" dt="2023-03-03T18:20:00.236" v="139" actId="1076"/>
          <ac:picMkLst>
            <pc:docMk/>
            <pc:sldMk cId="1329746698" sldId="283"/>
            <ac:picMk id="11" creationId="{76003513-2C7C-9C75-DA17-EA67F813F2BD}"/>
          </ac:picMkLst>
        </pc:picChg>
        <pc:picChg chg="add del mod">
          <ac:chgData name="Anabelle García Rodríguez" userId="df1702a4-5d3c-4fc7-b695-6077d7444da6" providerId="ADAL" clId="{2FE6CF52-0C07-4C68-BAAB-E27F55ADCC3B}" dt="2023-03-03T19:40:12.973" v="668" actId="478"/>
          <ac:picMkLst>
            <pc:docMk/>
            <pc:sldMk cId="1329746698" sldId="283"/>
            <ac:picMk id="12" creationId="{2D6C4823-513B-9811-BB66-096FD75112E4}"/>
          </ac:picMkLst>
        </pc:picChg>
      </pc:sldChg>
      <pc:sldChg chg="addSp delSp modSp mod">
        <pc:chgData name="Anabelle García Rodríguez" userId="df1702a4-5d3c-4fc7-b695-6077d7444da6" providerId="ADAL" clId="{2FE6CF52-0C07-4C68-BAAB-E27F55ADCC3B}" dt="2023-03-03T20:22:54.059" v="1921"/>
        <pc:sldMkLst>
          <pc:docMk/>
          <pc:sldMk cId="3188837873" sldId="284"/>
        </pc:sldMkLst>
        <pc:spChg chg="mod">
          <ac:chgData name="Anabelle García Rodríguez" userId="df1702a4-5d3c-4fc7-b695-6077d7444da6" providerId="ADAL" clId="{2FE6CF52-0C07-4C68-BAAB-E27F55ADCC3B}" dt="2023-03-03T19:55:26.721" v="1021" actId="14100"/>
          <ac:spMkLst>
            <pc:docMk/>
            <pc:sldMk cId="3188837873" sldId="284"/>
            <ac:spMk id="2" creationId="{19304E83-A4F0-49C5-BB01-F5773509A2B3}"/>
          </ac:spMkLst>
        </pc:spChg>
        <pc:spChg chg="del mod">
          <ac:chgData name="Anabelle García Rodríguez" userId="df1702a4-5d3c-4fc7-b695-6077d7444da6" providerId="ADAL" clId="{2FE6CF52-0C07-4C68-BAAB-E27F55ADCC3B}" dt="2023-03-03T19:52:22.701" v="993" actId="478"/>
          <ac:spMkLst>
            <pc:docMk/>
            <pc:sldMk cId="3188837873" sldId="284"/>
            <ac:spMk id="3" creationId="{7CA42D59-EAD6-4F95-84F1-32A30F057856}"/>
          </ac:spMkLst>
        </pc:spChg>
        <pc:spChg chg="mod">
          <ac:chgData name="Anabelle García Rodríguez" userId="df1702a4-5d3c-4fc7-b695-6077d7444da6" providerId="ADAL" clId="{2FE6CF52-0C07-4C68-BAAB-E27F55ADCC3B}" dt="2023-03-03T19:58:50.034" v="1103" actId="313"/>
          <ac:spMkLst>
            <pc:docMk/>
            <pc:sldMk cId="3188837873" sldId="284"/>
            <ac:spMk id="4" creationId="{6AB259A0-0017-492F-A0DC-4B70C7052AE0}"/>
          </ac:spMkLst>
        </pc:spChg>
        <pc:spChg chg="mod">
          <ac:chgData name="Anabelle García Rodríguez" userId="df1702a4-5d3c-4fc7-b695-6077d7444da6" providerId="ADAL" clId="{2FE6CF52-0C07-4C68-BAAB-E27F55ADCC3B}" dt="2023-03-03T20:22:54.059" v="1921"/>
          <ac:spMkLst>
            <pc:docMk/>
            <pc:sldMk cId="3188837873" sldId="284"/>
            <ac:spMk id="5" creationId="{CEEB3BAE-C0B2-447C-B8BE-96C6BD84D658}"/>
          </ac:spMkLst>
        </pc:spChg>
        <pc:spChg chg="mod">
          <ac:chgData name="Anabelle García Rodríguez" userId="df1702a4-5d3c-4fc7-b695-6077d7444da6" providerId="ADAL" clId="{2FE6CF52-0C07-4C68-BAAB-E27F55ADCC3B}" dt="2023-03-03T19:58:55.009" v="1115" actId="20577"/>
          <ac:spMkLst>
            <pc:docMk/>
            <pc:sldMk cId="3188837873" sldId="284"/>
            <ac:spMk id="6" creationId="{B237D1CA-B91A-410E-A968-D017BBE99F99}"/>
          </ac:spMkLst>
        </pc:spChg>
        <pc:spChg chg="mod">
          <ac:chgData name="Anabelle García Rodríguez" userId="df1702a4-5d3c-4fc7-b695-6077d7444da6" providerId="ADAL" clId="{2FE6CF52-0C07-4C68-BAAB-E27F55ADCC3B}" dt="2023-03-03T20:20:21.332" v="1843" actId="20577"/>
          <ac:spMkLst>
            <pc:docMk/>
            <pc:sldMk cId="3188837873" sldId="284"/>
            <ac:spMk id="7" creationId="{26A87885-D672-4CF9-A78D-CFE98385B03A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3188837873" sldId="284"/>
            <ac:spMk id="8" creationId="{E6AC9832-FB01-464A-9824-61887B77997E}"/>
          </ac:spMkLst>
        </pc:spChg>
        <pc:spChg chg="add del mod">
          <ac:chgData name="Anabelle García Rodríguez" userId="df1702a4-5d3c-4fc7-b695-6077d7444da6" providerId="ADAL" clId="{2FE6CF52-0C07-4C68-BAAB-E27F55ADCC3B}" dt="2023-03-03T19:55:41.256" v="1034" actId="478"/>
          <ac:spMkLst>
            <pc:docMk/>
            <pc:sldMk cId="3188837873" sldId="284"/>
            <ac:spMk id="10" creationId="{49E483ED-333E-1FE5-7248-9398C81780E9}"/>
          </ac:spMkLst>
        </pc:spChg>
        <pc:spChg chg="mod">
          <ac:chgData name="Anabelle García Rodríguez" userId="df1702a4-5d3c-4fc7-b695-6077d7444da6" providerId="ADAL" clId="{2FE6CF52-0C07-4C68-BAAB-E27F55ADCC3B}" dt="2023-03-03T19:56:14.106" v="1036" actId="207"/>
          <ac:spMkLst>
            <pc:docMk/>
            <pc:sldMk cId="3188837873" sldId="284"/>
            <ac:spMk id="13" creationId="{A7CD04AE-9A8B-4DED-855D-F51B510D0B69}"/>
          </ac:spMkLst>
        </pc:spChg>
        <pc:spChg chg="add del mod">
          <ac:chgData name="Anabelle García Rodríguez" userId="df1702a4-5d3c-4fc7-b695-6077d7444da6" providerId="ADAL" clId="{2FE6CF52-0C07-4C68-BAAB-E27F55ADCC3B}" dt="2023-03-03T19:55:48.709" v="1035" actId="21"/>
          <ac:spMkLst>
            <pc:docMk/>
            <pc:sldMk cId="3188837873" sldId="284"/>
            <ac:spMk id="15" creationId="{45A097CD-0080-2550-A731-9BC2C219F2F9}"/>
          </ac:spMkLst>
        </pc:spChg>
        <pc:picChg chg="add mod">
          <ac:chgData name="Anabelle García Rodríguez" userId="df1702a4-5d3c-4fc7-b695-6077d7444da6" providerId="ADAL" clId="{2FE6CF52-0C07-4C68-BAAB-E27F55ADCC3B}" dt="2023-03-03T19:57:09.056" v="1086"/>
          <ac:picMkLst>
            <pc:docMk/>
            <pc:sldMk cId="3188837873" sldId="284"/>
            <ac:picMk id="16" creationId="{B47E27AD-D724-D9CA-93D4-1FD7A2F815B8}"/>
          </ac:picMkLst>
        </pc:picChg>
        <pc:picChg chg="add mod">
          <ac:chgData name="Anabelle García Rodríguez" userId="df1702a4-5d3c-4fc7-b695-6077d7444da6" providerId="ADAL" clId="{2FE6CF52-0C07-4C68-BAAB-E27F55ADCC3B}" dt="2023-03-03T19:57:13.400" v="1087"/>
          <ac:picMkLst>
            <pc:docMk/>
            <pc:sldMk cId="3188837873" sldId="284"/>
            <ac:picMk id="17" creationId="{1DF0C590-C3B0-C2A9-ACB0-25BB2E54B165}"/>
          </ac:picMkLst>
        </pc:picChg>
      </pc:sldChg>
      <pc:sldChg chg="modSp del mod">
        <pc:chgData name="Anabelle García Rodríguez" userId="df1702a4-5d3c-4fc7-b695-6077d7444da6" providerId="ADAL" clId="{2FE6CF52-0C07-4C68-BAAB-E27F55ADCC3B}" dt="2023-03-03T19:37:29.209" v="536" actId="47"/>
        <pc:sldMkLst>
          <pc:docMk/>
          <pc:sldMk cId="665219316" sldId="285"/>
        </pc:sldMkLst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665219316" sldId="285"/>
            <ac:spMk id="4" creationId="{3B86E961-B76E-423F-995E-11B31E921437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665219316" sldId="285"/>
            <ac:spMk id="6" creationId="{70202D98-AA1E-41BB-B94E-180311759C13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665219316" sldId="285"/>
            <ac:spMk id="11" creationId="{C5462610-1D7E-437B-B516-F30D9A789B9B}"/>
          </ac:spMkLst>
        </pc:spChg>
        <pc:picChg chg="mod">
          <ac:chgData name="Anabelle García Rodríguez" userId="df1702a4-5d3c-4fc7-b695-6077d7444da6" providerId="ADAL" clId="{2FE6CF52-0C07-4C68-BAAB-E27F55ADCC3B}" dt="2023-03-03T17:01:38.876" v="120"/>
          <ac:picMkLst>
            <pc:docMk/>
            <pc:sldMk cId="665219316" sldId="285"/>
            <ac:picMk id="12" creationId="{8F5AE0D5-C196-A947-8AFE-449A48B26153}"/>
          </ac:picMkLst>
        </pc:picChg>
      </pc:sldChg>
      <pc:sldChg chg="addSp delSp modSp mod ord">
        <pc:chgData name="Anabelle García Rodríguez" userId="df1702a4-5d3c-4fc7-b695-6077d7444da6" providerId="ADAL" clId="{2FE6CF52-0C07-4C68-BAAB-E27F55ADCC3B}" dt="2023-03-03T20:24:41.036" v="1945" actId="478"/>
        <pc:sldMkLst>
          <pc:docMk/>
          <pc:sldMk cId="4091674644" sldId="292"/>
        </pc:sldMkLst>
        <pc:spChg chg="add del mod">
          <ac:chgData name="Anabelle García Rodríguez" userId="df1702a4-5d3c-4fc7-b695-6077d7444da6" providerId="ADAL" clId="{2FE6CF52-0C07-4C68-BAAB-E27F55ADCC3B}" dt="2023-03-03T19:59:47.679" v="1154" actId="403"/>
          <ac:spMkLst>
            <pc:docMk/>
            <pc:sldMk cId="4091674644" sldId="292"/>
            <ac:spMk id="3" creationId="{200B3D2B-613A-41BE-987D-E6A1324B456D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4091674644" sldId="292"/>
            <ac:spMk id="5" creationId="{BDD5A594-D852-43BB-B591-E9D9027253BD}"/>
          </ac:spMkLst>
        </pc:spChg>
        <pc:spChg chg="add mod">
          <ac:chgData name="Anabelle García Rodríguez" userId="df1702a4-5d3c-4fc7-b695-6077d7444da6" providerId="ADAL" clId="{2FE6CF52-0C07-4C68-BAAB-E27F55ADCC3B}" dt="2023-03-03T19:59:27.817" v="1124" actId="1076"/>
          <ac:spMkLst>
            <pc:docMk/>
            <pc:sldMk cId="4091674644" sldId="292"/>
            <ac:spMk id="6" creationId="{3B161BA5-3597-07B2-F8DC-51EFA54DEB69}"/>
          </ac:spMkLst>
        </pc:spChg>
        <pc:spChg chg="add del mod">
          <ac:chgData name="Anabelle García Rodríguez" userId="df1702a4-5d3c-4fc7-b695-6077d7444da6" providerId="ADAL" clId="{2FE6CF52-0C07-4C68-BAAB-E27F55ADCC3B}" dt="2023-03-03T19:59:28.265" v="1125" actId="478"/>
          <ac:spMkLst>
            <pc:docMk/>
            <pc:sldMk cId="4091674644" sldId="292"/>
            <ac:spMk id="8" creationId="{4CD45728-1FD3-9D69-10B9-FFE761CC9882}"/>
          </ac:spMkLst>
        </pc:spChg>
        <pc:spChg chg="add del">
          <ac:chgData name="Anabelle García Rodríguez" userId="df1702a4-5d3c-4fc7-b695-6077d7444da6" providerId="ADAL" clId="{2FE6CF52-0C07-4C68-BAAB-E27F55ADCC3B}" dt="2023-03-03T20:23:17.233" v="1923" actId="22"/>
          <ac:spMkLst>
            <pc:docMk/>
            <pc:sldMk cId="4091674644" sldId="292"/>
            <ac:spMk id="10" creationId="{167DB900-A1C3-6C25-E6D8-6F16B9A0C808}"/>
          </ac:spMkLst>
        </pc:spChg>
        <pc:spChg chg="mod">
          <ac:chgData name="Anabelle García Rodríguez" userId="df1702a4-5d3c-4fc7-b695-6077d7444da6" providerId="ADAL" clId="{2FE6CF52-0C07-4C68-BAAB-E27F55ADCC3B}" dt="2023-03-03T20:22:45.915" v="1918" actId="20577"/>
          <ac:spMkLst>
            <pc:docMk/>
            <pc:sldMk cId="4091674644" sldId="292"/>
            <ac:spMk id="14" creationId="{F278402B-CA7D-4F5B-B3FA-ED74AB3CFB6C}"/>
          </ac:spMkLst>
        </pc:spChg>
        <pc:spChg chg="add del mod">
          <ac:chgData name="Anabelle García Rodríguez" userId="df1702a4-5d3c-4fc7-b695-6077d7444da6" providerId="ADAL" clId="{2FE6CF52-0C07-4C68-BAAB-E27F55ADCC3B}" dt="2023-03-03T20:24:41.036" v="1945" actId="478"/>
          <ac:spMkLst>
            <pc:docMk/>
            <pc:sldMk cId="4091674644" sldId="292"/>
            <ac:spMk id="16" creationId="{5C34287A-5538-9604-3AC0-22CD31292139}"/>
          </ac:spMkLst>
        </pc:spChg>
        <pc:spChg chg="add mod">
          <ac:chgData name="Anabelle García Rodríguez" userId="df1702a4-5d3c-4fc7-b695-6077d7444da6" providerId="ADAL" clId="{2FE6CF52-0C07-4C68-BAAB-E27F55ADCC3B}" dt="2023-03-03T20:24:15.682" v="1934" actId="1076"/>
          <ac:spMkLst>
            <pc:docMk/>
            <pc:sldMk cId="4091674644" sldId="292"/>
            <ac:spMk id="18" creationId="{0613B48D-6D89-9023-24B2-6D40E31BF7CD}"/>
          </ac:spMkLst>
        </pc:spChg>
        <pc:picChg chg="add mod">
          <ac:chgData name="Anabelle García Rodríguez" userId="df1702a4-5d3c-4fc7-b695-6077d7444da6" providerId="ADAL" clId="{2FE6CF52-0C07-4C68-BAAB-E27F55ADCC3B}" dt="2023-03-03T19:36:51.144" v="533"/>
          <ac:picMkLst>
            <pc:docMk/>
            <pc:sldMk cId="4091674644" sldId="292"/>
            <ac:picMk id="2" creationId="{86810223-165E-C71D-1C7F-8F6F3153DA28}"/>
          </ac:picMkLst>
        </pc:picChg>
        <pc:picChg chg="add mod">
          <ac:chgData name="Anabelle García Rodríguez" userId="df1702a4-5d3c-4fc7-b695-6077d7444da6" providerId="ADAL" clId="{2FE6CF52-0C07-4C68-BAAB-E27F55ADCC3B}" dt="2023-03-03T19:36:59.719" v="535" actId="1076"/>
          <ac:picMkLst>
            <pc:docMk/>
            <pc:sldMk cId="4091674644" sldId="292"/>
            <ac:picMk id="4" creationId="{5A9DAF76-0D7D-A873-604B-2E7D12A3DE0D}"/>
          </ac:picMkLst>
        </pc:picChg>
        <pc:picChg chg="mod">
          <ac:chgData name="Anabelle García Rodríguez" userId="df1702a4-5d3c-4fc7-b695-6077d7444da6" providerId="ADAL" clId="{2FE6CF52-0C07-4C68-BAAB-E27F55ADCC3B}" dt="2023-03-03T19:59:41.869" v="1146" actId="1076"/>
          <ac:picMkLst>
            <pc:docMk/>
            <pc:sldMk cId="4091674644" sldId="292"/>
            <ac:picMk id="11" creationId="{2E7ADBC3-DECA-9F4C-9289-9E43C727592F}"/>
          </ac:picMkLst>
        </pc:picChg>
        <pc:picChg chg="add del mod">
          <ac:chgData name="Anabelle García Rodríguez" userId="df1702a4-5d3c-4fc7-b695-6077d7444da6" providerId="ADAL" clId="{2FE6CF52-0C07-4C68-BAAB-E27F55ADCC3B}" dt="2023-03-03T20:23:30.384" v="1931"/>
          <ac:picMkLst>
            <pc:docMk/>
            <pc:sldMk cId="4091674644" sldId="292"/>
            <ac:picMk id="12" creationId="{48264B4F-AB13-BDF2-5570-B431E51DF239}"/>
          </ac:picMkLst>
        </pc:picChg>
        <pc:picChg chg="add del mod">
          <ac:chgData name="Anabelle García Rodríguez" userId="df1702a4-5d3c-4fc7-b695-6077d7444da6" providerId="ADAL" clId="{2FE6CF52-0C07-4C68-BAAB-E27F55ADCC3B}" dt="2023-03-03T20:23:29.042" v="1929"/>
          <ac:picMkLst>
            <pc:docMk/>
            <pc:sldMk cId="4091674644" sldId="292"/>
            <ac:picMk id="13" creationId="{8E68ADCA-14E8-DD0C-1065-FBED3C316C40}"/>
          </ac:picMkLst>
        </pc:picChg>
      </pc:sldChg>
      <pc:sldChg chg="modSp del mod">
        <pc:chgData name="Anabelle García Rodríguez" userId="df1702a4-5d3c-4fc7-b695-6077d7444da6" providerId="ADAL" clId="{2FE6CF52-0C07-4C68-BAAB-E27F55ADCC3B}" dt="2023-03-03T19:51:02.264" v="938" actId="47"/>
        <pc:sldMkLst>
          <pc:docMk/>
          <pc:sldMk cId="2117695413" sldId="293"/>
        </pc:sldMkLst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117695413" sldId="293"/>
            <ac:spMk id="3" creationId="{200B3D2B-613A-41BE-987D-E6A1324B456D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117695413" sldId="293"/>
            <ac:spMk id="5" creationId="{F6964141-6F81-4947-A236-746D94ED3F6F}"/>
          </ac:spMkLst>
        </pc:spChg>
        <pc:picChg chg="mod">
          <ac:chgData name="Anabelle García Rodríguez" userId="df1702a4-5d3c-4fc7-b695-6077d7444da6" providerId="ADAL" clId="{2FE6CF52-0C07-4C68-BAAB-E27F55ADCC3B}" dt="2023-03-03T17:01:38.876" v="120"/>
          <ac:picMkLst>
            <pc:docMk/>
            <pc:sldMk cId="2117695413" sldId="293"/>
            <ac:picMk id="23" creationId="{35E3CE9E-B03C-CB4B-A83A-D3265C7A0545}"/>
          </ac:picMkLst>
        </pc:picChg>
      </pc:sldChg>
      <pc:sldChg chg="modSp del mod">
        <pc:chgData name="Anabelle García Rodríguez" userId="df1702a4-5d3c-4fc7-b695-6077d7444da6" providerId="ADAL" clId="{2FE6CF52-0C07-4C68-BAAB-E27F55ADCC3B}" dt="2023-03-03T20:17:10.856" v="1721" actId="47"/>
        <pc:sldMkLst>
          <pc:docMk/>
          <pc:sldMk cId="25800700" sldId="294"/>
        </pc:sldMkLst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5800700" sldId="294"/>
            <ac:spMk id="2" creationId="{623FB4D5-DA14-4F29-9320-2DE0A6B571B9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5800700" sldId="294"/>
            <ac:spMk id="3" creationId="{DE9D0F75-42B5-4960-8C3A-291285872DAF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5800700" sldId="294"/>
            <ac:spMk id="9" creationId="{00A34EBD-7DEA-4599-A81B-0A363A0E17FC}"/>
          </ac:spMkLst>
        </pc:spChg>
      </pc:sldChg>
      <pc:sldChg chg="modSp del mod">
        <pc:chgData name="Anabelle García Rodríguez" userId="df1702a4-5d3c-4fc7-b695-6077d7444da6" providerId="ADAL" clId="{2FE6CF52-0C07-4C68-BAAB-E27F55ADCC3B}" dt="2023-03-03T20:17:15.194" v="1722" actId="47"/>
        <pc:sldMkLst>
          <pc:docMk/>
          <pc:sldMk cId="2575421478" sldId="295"/>
        </pc:sldMkLst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575421478" sldId="295"/>
            <ac:spMk id="2" creationId="{E7267129-D582-495A-8F4B-6B9075899DD6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575421478" sldId="295"/>
            <ac:spMk id="3" creationId="{F204AFD2-303D-4B48-AA3E-C96B74D8127A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2575421478" sldId="295"/>
            <ac:spMk id="6" creationId="{4B379698-AB4C-493D-BF95-F5781FDF2AC5}"/>
          </ac:spMkLst>
        </pc:spChg>
      </pc:sldChg>
      <pc:sldChg chg="addSp delSp modSp mod">
        <pc:chgData name="Anabelle García Rodríguez" userId="df1702a4-5d3c-4fc7-b695-6077d7444da6" providerId="ADAL" clId="{2FE6CF52-0C07-4C68-BAAB-E27F55ADCC3B}" dt="2023-03-03T21:54:45.581" v="2057" actId="6549"/>
        <pc:sldMkLst>
          <pc:docMk/>
          <pc:sldMk cId="4153678306" sldId="296"/>
        </pc:sldMkLst>
        <pc:spChg chg="add del mod">
          <ac:chgData name="Anabelle García Rodríguez" userId="df1702a4-5d3c-4fc7-b695-6077d7444da6" providerId="ADAL" clId="{2FE6CF52-0C07-4C68-BAAB-E27F55ADCC3B}" dt="2023-03-03T19:39:15.938" v="659" actId="21"/>
          <ac:spMkLst>
            <pc:docMk/>
            <pc:sldMk cId="4153678306" sldId="296"/>
            <ac:spMk id="3" creationId="{BA1E33AF-7324-9AE0-AF2F-A79D11B4BBB4}"/>
          </ac:spMkLst>
        </pc:spChg>
        <pc:spChg chg="mod">
          <ac:chgData name="Anabelle García Rodríguez" userId="df1702a4-5d3c-4fc7-b695-6077d7444da6" providerId="ADAL" clId="{2FE6CF52-0C07-4C68-BAAB-E27F55ADCC3B}" dt="2023-03-03T19:38:09.333" v="586" actId="404"/>
          <ac:spMkLst>
            <pc:docMk/>
            <pc:sldMk cId="4153678306" sldId="296"/>
            <ac:spMk id="4" creationId="{60828E04-9C2A-4859-8050-C2DF67A249CB}"/>
          </ac:spMkLst>
        </pc:spChg>
        <pc:spChg chg="mod">
          <ac:chgData name="Anabelle García Rodríguez" userId="df1702a4-5d3c-4fc7-b695-6077d7444da6" providerId="ADAL" clId="{2FE6CF52-0C07-4C68-BAAB-E27F55ADCC3B}" dt="2023-03-03T19:38:33.595" v="608" actId="20577"/>
          <ac:spMkLst>
            <pc:docMk/>
            <pc:sldMk cId="4153678306" sldId="296"/>
            <ac:spMk id="5" creationId="{11265965-2271-4C1C-BD0A-6F85F80FF9A6}"/>
          </ac:spMkLst>
        </pc:spChg>
        <pc:spChg chg="mod">
          <ac:chgData name="Anabelle García Rodríguez" userId="df1702a4-5d3c-4fc7-b695-6077d7444da6" providerId="ADAL" clId="{2FE6CF52-0C07-4C68-BAAB-E27F55ADCC3B}" dt="2023-03-03T21:54:45.581" v="2057" actId="6549"/>
          <ac:spMkLst>
            <pc:docMk/>
            <pc:sldMk cId="4153678306" sldId="296"/>
            <ac:spMk id="6" creationId="{50A3BCC3-A277-4C0B-9EBA-EB53990D8EBD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4153678306" sldId="296"/>
            <ac:spMk id="12" creationId="{91814EC9-246A-4C6E-941E-5774FE72F08E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4153678306" sldId="296"/>
            <ac:spMk id="14" creationId="{6C38D7A9-9299-4108-BB08-026F4B9CAE7B}"/>
          </ac:spMkLst>
        </pc:spChg>
        <pc:spChg chg="del mod">
          <ac:chgData name="Anabelle García Rodríguez" userId="df1702a4-5d3c-4fc7-b695-6077d7444da6" providerId="ADAL" clId="{2FE6CF52-0C07-4C68-BAAB-E27F55ADCC3B}" dt="2023-03-03T19:39:03.320" v="658" actId="478"/>
          <ac:spMkLst>
            <pc:docMk/>
            <pc:sldMk cId="4153678306" sldId="296"/>
            <ac:spMk id="16" creationId="{FD8A1232-50A8-4535-AAF9-7F4180EAA0DD}"/>
          </ac:spMkLst>
        </pc:spChg>
        <pc:picChg chg="add mod">
          <ac:chgData name="Anabelle García Rodríguez" userId="df1702a4-5d3c-4fc7-b695-6077d7444da6" providerId="ADAL" clId="{2FE6CF52-0C07-4C68-BAAB-E27F55ADCC3B}" dt="2023-03-03T19:39:47.181" v="665" actId="1076"/>
          <ac:picMkLst>
            <pc:docMk/>
            <pc:sldMk cId="4153678306" sldId="296"/>
            <ac:picMk id="7" creationId="{DA1220C0-91F0-8D60-3122-B3F775B23896}"/>
          </ac:picMkLst>
        </pc:picChg>
        <pc:picChg chg="del">
          <ac:chgData name="Anabelle García Rodríguez" userId="df1702a4-5d3c-4fc7-b695-6077d7444da6" providerId="ADAL" clId="{2FE6CF52-0C07-4C68-BAAB-E27F55ADCC3B}" dt="2023-03-03T19:39:17.954" v="660" actId="478"/>
          <ac:picMkLst>
            <pc:docMk/>
            <pc:sldMk cId="4153678306" sldId="296"/>
            <ac:picMk id="11" creationId="{0718E6E0-05A2-479C-AEA8-1A385EB73474}"/>
          </ac:picMkLst>
        </pc:picChg>
        <pc:picChg chg="add mod">
          <ac:chgData name="Anabelle García Rodríguez" userId="df1702a4-5d3c-4fc7-b695-6077d7444da6" providerId="ADAL" clId="{2FE6CF52-0C07-4C68-BAAB-E27F55ADCC3B}" dt="2023-03-03T19:39:41.021" v="663" actId="1076"/>
          <ac:picMkLst>
            <pc:docMk/>
            <pc:sldMk cId="4153678306" sldId="296"/>
            <ac:picMk id="13" creationId="{6FAA62E2-9EC7-BDED-4C96-F4A08EC609C6}"/>
          </ac:picMkLst>
        </pc:picChg>
        <pc:picChg chg="add mod">
          <ac:chgData name="Anabelle García Rodríguez" userId="df1702a4-5d3c-4fc7-b695-6077d7444da6" providerId="ADAL" clId="{2FE6CF52-0C07-4C68-BAAB-E27F55ADCC3B}" dt="2023-03-03T19:40:27.837" v="672" actId="1076"/>
          <ac:picMkLst>
            <pc:docMk/>
            <pc:sldMk cId="4153678306" sldId="296"/>
            <ac:picMk id="15" creationId="{21F026AF-F1C6-D0E9-2490-BF57BBEF421E}"/>
          </ac:picMkLst>
        </pc:picChg>
        <pc:picChg chg="mod">
          <ac:chgData name="Anabelle García Rodríguez" userId="df1702a4-5d3c-4fc7-b695-6077d7444da6" providerId="ADAL" clId="{2FE6CF52-0C07-4C68-BAAB-E27F55ADCC3B}" dt="2023-03-03T17:01:38.876" v="120"/>
          <ac:picMkLst>
            <pc:docMk/>
            <pc:sldMk cId="4153678306" sldId="296"/>
            <ac:picMk id="32" creationId="{AAB6EE12-FEF8-FB41-A909-0DA61D7725C7}"/>
          </ac:picMkLst>
        </pc:picChg>
      </pc:sldChg>
      <pc:sldChg chg="addSp delSp modSp mod">
        <pc:chgData name="Anabelle García Rodríguez" userId="df1702a4-5d3c-4fc7-b695-6077d7444da6" providerId="ADAL" clId="{2FE6CF52-0C07-4C68-BAAB-E27F55ADCC3B}" dt="2023-03-03T20:07:12.401" v="1406" actId="20577"/>
        <pc:sldMkLst>
          <pc:docMk/>
          <pc:sldMk cId="722098795" sldId="297"/>
        </pc:sldMkLst>
        <pc:spChg chg="mod">
          <ac:chgData name="Anabelle García Rodríguez" userId="df1702a4-5d3c-4fc7-b695-6077d7444da6" providerId="ADAL" clId="{2FE6CF52-0C07-4C68-BAAB-E27F55ADCC3B}" dt="2023-03-03T19:21:24.054" v="250" actId="20577"/>
          <ac:spMkLst>
            <pc:docMk/>
            <pc:sldMk cId="722098795" sldId="297"/>
            <ac:spMk id="2" creationId="{3560F281-4FF6-4617-A809-AC9C15ECF18A}"/>
          </ac:spMkLst>
        </pc:spChg>
        <pc:spChg chg="mod">
          <ac:chgData name="Anabelle García Rodríguez" userId="df1702a4-5d3c-4fc7-b695-6077d7444da6" providerId="ADAL" clId="{2FE6CF52-0C07-4C68-BAAB-E27F55ADCC3B}" dt="2023-03-03T20:07:12.401" v="1406" actId="20577"/>
          <ac:spMkLst>
            <pc:docMk/>
            <pc:sldMk cId="722098795" sldId="297"/>
            <ac:spMk id="3" creationId="{611DC577-0A95-47D0-95D9-5F8DA763D46B}"/>
          </ac:spMkLst>
        </pc:spChg>
        <pc:spChg chg="del mod">
          <ac:chgData name="Anabelle García Rodríguez" userId="df1702a4-5d3c-4fc7-b695-6077d7444da6" providerId="ADAL" clId="{2FE6CF52-0C07-4C68-BAAB-E27F55ADCC3B}" dt="2023-03-03T19:19:47.284" v="192" actId="478"/>
          <ac:spMkLst>
            <pc:docMk/>
            <pc:sldMk cId="722098795" sldId="297"/>
            <ac:spMk id="4" creationId="{D355C61F-C8F1-4977-8E1F-F16C0D9EA88C}"/>
          </ac:spMkLst>
        </pc:spChg>
        <pc:spChg chg="mod">
          <ac:chgData name="Anabelle García Rodríguez" userId="df1702a4-5d3c-4fc7-b695-6077d7444da6" providerId="ADAL" clId="{2FE6CF52-0C07-4C68-BAAB-E27F55ADCC3B}" dt="2023-03-03T17:01:38.876" v="120"/>
          <ac:spMkLst>
            <pc:docMk/>
            <pc:sldMk cId="722098795" sldId="297"/>
            <ac:spMk id="6" creationId="{1C554D9F-1895-486E-BFBA-905BB2D29E08}"/>
          </ac:spMkLst>
        </pc:spChg>
        <pc:spChg chg="add del mod">
          <ac:chgData name="Anabelle García Rodríguez" userId="df1702a4-5d3c-4fc7-b695-6077d7444da6" providerId="ADAL" clId="{2FE6CF52-0C07-4C68-BAAB-E27F55ADCC3B}" dt="2023-03-03T19:19:50.530" v="193" actId="21"/>
          <ac:spMkLst>
            <pc:docMk/>
            <pc:sldMk cId="722098795" sldId="297"/>
            <ac:spMk id="7" creationId="{18803208-7A2C-C4B1-4D68-D1553A4E6148}"/>
          </ac:spMkLst>
        </pc:spChg>
        <pc:picChg chg="add mod">
          <ac:chgData name="Anabelle García Rodríguez" userId="df1702a4-5d3c-4fc7-b695-6077d7444da6" providerId="ADAL" clId="{2FE6CF52-0C07-4C68-BAAB-E27F55ADCC3B}" dt="2023-03-03T19:21:43.487" v="251"/>
          <ac:picMkLst>
            <pc:docMk/>
            <pc:sldMk cId="722098795" sldId="297"/>
            <ac:picMk id="8" creationId="{C1AC65A5-720E-8E11-BE03-D6E1215A901E}"/>
          </ac:picMkLst>
        </pc:picChg>
        <pc:picChg chg="add mod">
          <ac:chgData name="Anabelle García Rodríguez" userId="df1702a4-5d3c-4fc7-b695-6077d7444da6" providerId="ADAL" clId="{2FE6CF52-0C07-4C68-BAAB-E27F55ADCC3B}" dt="2023-03-03T19:21:57.955" v="253" actId="1076"/>
          <ac:picMkLst>
            <pc:docMk/>
            <pc:sldMk cId="722098795" sldId="297"/>
            <ac:picMk id="9" creationId="{E7F7E867-6AE9-90E0-FBF0-6BC6AA969247}"/>
          </ac:picMkLst>
        </pc:picChg>
        <pc:picChg chg="mod">
          <ac:chgData name="Anabelle García Rodríguez" userId="df1702a4-5d3c-4fc7-b695-6077d7444da6" providerId="ADAL" clId="{2FE6CF52-0C07-4C68-BAAB-E27F55ADCC3B}" dt="2023-03-03T17:01:38.876" v="120"/>
          <ac:picMkLst>
            <pc:docMk/>
            <pc:sldMk cId="722098795" sldId="297"/>
            <ac:picMk id="14" creationId="{7E468295-904F-0743-AD06-67DA21353B9E}"/>
          </ac:picMkLst>
        </pc:picChg>
      </pc:sldChg>
      <pc:sldChg chg="addSp delSp modSp mod">
        <pc:chgData name="Anabelle García Rodríguez" userId="df1702a4-5d3c-4fc7-b695-6077d7444da6" providerId="ADAL" clId="{2FE6CF52-0C07-4C68-BAAB-E27F55ADCC3B}" dt="2023-03-03T20:09:28.952" v="1425" actId="404"/>
        <pc:sldMkLst>
          <pc:docMk/>
          <pc:sldMk cId="3989923275" sldId="298"/>
        </pc:sldMkLst>
        <pc:spChg chg="mod">
          <ac:chgData name="Anabelle García Rodríguez" userId="df1702a4-5d3c-4fc7-b695-6077d7444da6" providerId="ADAL" clId="{2FE6CF52-0C07-4C68-BAAB-E27F55ADCC3B}" dt="2023-03-03T20:09:28.952" v="1425" actId="404"/>
          <ac:spMkLst>
            <pc:docMk/>
            <pc:sldMk cId="3989923275" sldId="298"/>
            <ac:spMk id="4" creationId="{4772945D-CA91-4CFE-8EB7-941C7618C994}"/>
          </ac:spMkLst>
        </pc:spChg>
        <pc:spChg chg="mod">
          <ac:chgData name="Anabelle García Rodríguez" userId="df1702a4-5d3c-4fc7-b695-6077d7444da6" providerId="ADAL" clId="{2FE6CF52-0C07-4C68-BAAB-E27F55ADCC3B}" dt="2023-03-03T20:04:07.807" v="1265" actId="114"/>
          <ac:spMkLst>
            <pc:docMk/>
            <pc:sldMk cId="3989923275" sldId="298"/>
            <ac:spMk id="5" creationId="{0C4C8660-51C1-86D8-2468-EC879E9EC97E}"/>
          </ac:spMkLst>
        </pc:spChg>
        <pc:picChg chg="add del">
          <ac:chgData name="Anabelle García Rodríguez" userId="df1702a4-5d3c-4fc7-b695-6077d7444da6" providerId="ADAL" clId="{2FE6CF52-0C07-4C68-BAAB-E27F55ADCC3B}" dt="2023-03-03T16:56:57.015" v="12" actId="21"/>
          <ac:picMkLst>
            <pc:docMk/>
            <pc:sldMk cId="3989923275" sldId="298"/>
            <ac:picMk id="7" creationId="{E2A8D592-FA49-4A74-3E9A-AA423AAB0921}"/>
          </ac:picMkLst>
        </pc:picChg>
        <pc:picChg chg="add del mod">
          <ac:chgData name="Anabelle García Rodríguez" userId="df1702a4-5d3c-4fc7-b695-6077d7444da6" providerId="ADAL" clId="{2FE6CF52-0C07-4C68-BAAB-E27F55ADCC3B}" dt="2023-03-03T16:56:58.988" v="16"/>
          <ac:picMkLst>
            <pc:docMk/>
            <pc:sldMk cId="3989923275" sldId="298"/>
            <ac:picMk id="8" creationId="{344F6D8D-2C89-81D1-130C-7966F50B8DE2}"/>
          </ac:picMkLst>
        </pc:picChg>
        <pc:picChg chg="mod">
          <ac:chgData name="Anabelle García Rodríguez" userId="df1702a4-5d3c-4fc7-b695-6077d7444da6" providerId="ADAL" clId="{2FE6CF52-0C07-4C68-BAAB-E27F55ADCC3B}" dt="2023-03-03T17:01:38.876" v="120"/>
          <ac:picMkLst>
            <pc:docMk/>
            <pc:sldMk cId="3989923275" sldId="298"/>
            <ac:picMk id="12" creationId="{AA8A1CBA-9BB5-2246-9F4B-98EAD7C90158}"/>
          </ac:picMkLst>
        </pc:picChg>
        <pc:picChg chg="mod">
          <ac:chgData name="Anabelle García Rodríguez" userId="df1702a4-5d3c-4fc7-b695-6077d7444da6" providerId="ADAL" clId="{2FE6CF52-0C07-4C68-BAAB-E27F55ADCC3B}" dt="2023-03-03T16:56:59.531" v="17" actId="1076"/>
          <ac:picMkLst>
            <pc:docMk/>
            <pc:sldMk cId="3989923275" sldId="298"/>
            <ac:picMk id="1026" creationId="{63F41BED-A2C9-420E-CEB8-A178A2D03908}"/>
          </ac:picMkLst>
        </pc:picChg>
      </pc:sldChg>
      <pc:sldChg chg="modSp add mod">
        <pc:chgData name="Anabelle García Rodríguez" userId="df1702a4-5d3c-4fc7-b695-6077d7444da6" providerId="ADAL" clId="{2FE6CF52-0C07-4C68-BAAB-E27F55ADCC3B}" dt="2023-03-05T02:19:44.349" v="2058" actId="20577"/>
        <pc:sldMkLst>
          <pc:docMk/>
          <pc:sldMk cId="476854780" sldId="299"/>
        </pc:sldMkLst>
        <pc:spChg chg="mod">
          <ac:chgData name="Anabelle García Rodríguez" userId="df1702a4-5d3c-4fc7-b695-6077d7444da6" providerId="ADAL" clId="{2FE6CF52-0C07-4C68-BAAB-E27F55ADCC3B}" dt="2023-03-03T20:25:22.035" v="1967" actId="20577"/>
          <ac:spMkLst>
            <pc:docMk/>
            <pc:sldMk cId="476854780" sldId="299"/>
            <ac:spMk id="4" creationId="{6AB259A0-0017-492F-A0DC-4B70C7052AE0}"/>
          </ac:spMkLst>
        </pc:spChg>
        <pc:spChg chg="mod">
          <ac:chgData name="Anabelle García Rodríguez" userId="df1702a4-5d3c-4fc7-b695-6077d7444da6" providerId="ADAL" clId="{2FE6CF52-0C07-4C68-BAAB-E27F55ADCC3B}" dt="2023-03-05T02:19:44.349" v="2058" actId="20577"/>
          <ac:spMkLst>
            <pc:docMk/>
            <pc:sldMk cId="476854780" sldId="299"/>
            <ac:spMk id="5" creationId="{CEEB3BAE-C0B2-447C-B8BE-96C6BD84D658}"/>
          </ac:spMkLst>
        </pc:spChg>
        <pc:spChg chg="mod">
          <ac:chgData name="Anabelle García Rodríguez" userId="df1702a4-5d3c-4fc7-b695-6077d7444da6" providerId="ADAL" clId="{2FE6CF52-0C07-4C68-BAAB-E27F55ADCC3B}" dt="2023-03-03T20:25:52.795" v="2035" actId="20577"/>
          <ac:spMkLst>
            <pc:docMk/>
            <pc:sldMk cId="476854780" sldId="299"/>
            <ac:spMk id="6" creationId="{B237D1CA-B91A-410E-A968-D017BBE99F99}"/>
          </ac:spMkLst>
        </pc:spChg>
        <pc:spChg chg="mod">
          <ac:chgData name="Anabelle García Rodríguez" userId="df1702a4-5d3c-4fc7-b695-6077d7444da6" providerId="ADAL" clId="{2FE6CF52-0C07-4C68-BAAB-E27F55ADCC3B}" dt="2023-03-03T20:26:05.371" v="2054" actId="1076"/>
          <ac:spMkLst>
            <pc:docMk/>
            <pc:sldMk cId="476854780" sldId="299"/>
            <ac:spMk id="7" creationId="{26A87885-D672-4CF9-A78D-CFE98385B03A}"/>
          </ac:spMkLst>
        </pc:spChg>
      </pc:sldChg>
      <pc:sldMasterChg chg="addSp">
        <pc:chgData name="Anabelle García Rodríguez" userId="df1702a4-5d3c-4fc7-b695-6077d7444da6" providerId="ADAL" clId="{2FE6CF52-0C07-4C68-BAAB-E27F55ADCC3B}" dt="2023-03-03T17:00:45.887" v="98"/>
        <pc:sldMasterMkLst>
          <pc:docMk/>
          <pc:sldMasterMk cId="278948152" sldId="2147483667"/>
        </pc:sldMasterMkLst>
        <pc:spChg chg="add">
          <ac:chgData name="Anabelle García Rodríguez" userId="df1702a4-5d3c-4fc7-b695-6077d7444da6" providerId="ADAL" clId="{2FE6CF52-0C07-4C68-BAAB-E27F55ADCC3B}" dt="2023-03-03T17:00:45.887" v="98"/>
          <ac:spMkLst>
            <pc:docMk/>
            <pc:sldMasterMk cId="278948152" sldId="2147483667"/>
            <ac:spMk id="7" creationId="{F9BE3A34-870B-2350-C813-CB1305F87C00}"/>
          </ac:spMkLst>
        </pc:spChg>
        <pc:spChg chg="add">
          <ac:chgData name="Anabelle García Rodríguez" userId="df1702a4-5d3c-4fc7-b695-6077d7444da6" providerId="ADAL" clId="{2FE6CF52-0C07-4C68-BAAB-E27F55ADCC3B}" dt="2023-03-03T17:00:45.887" v="98"/>
          <ac:spMkLst>
            <pc:docMk/>
            <pc:sldMasterMk cId="278948152" sldId="2147483667"/>
            <ac:spMk id="8" creationId="{68BAC311-6899-A297-EF68-B2DE0E2E166F}"/>
          </ac:spMkLst>
        </pc:spChg>
        <pc:spChg chg="add">
          <ac:chgData name="Anabelle García Rodríguez" userId="df1702a4-5d3c-4fc7-b695-6077d7444da6" providerId="ADAL" clId="{2FE6CF52-0C07-4C68-BAAB-E27F55ADCC3B}" dt="2023-03-03T17:00:45.887" v="98"/>
          <ac:spMkLst>
            <pc:docMk/>
            <pc:sldMasterMk cId="278948152" sldId="2147483667"/>
            <ac:spMk id="10" creationId="{FBA324DB-D5BC-6089-78D1-A3FA1F97AD2C}"/>
          </ac:spMkLst>
        </pc:spChg>
        <pc:spChg chg="add">
          <ac:chgData name="Anabelle García Rodríguez" userId="df1702a4-5d3c-4fc7-b695-6077d7444da6" providerId="ADAL" clId="{2FE6CF52-0C07-4C68-BAAB-E27F55ADCC3B}" dt="2023-03-03T17:00:45.887" v="98"/>
          <ac:spMkLst>
            <pc:docMk/>
            <pc:sldMasterMk cId="278948152" sldId="2147483667"/>
            <ac:spMk id="11" creationId="{90BF4147-E888-A105-E10D-C306718DE86C}"/>
          </ac:spMkLst>
        </pc:spChg>
        <pc:spChg chg="add">
          <ac:chgData name="Anabelle García Rodríguez" userId="df1702a4-5d3c-4fc7-b695-6077d7444da6" providerId="ADAL" clId="{2FE6CF52-0C07-4C68-BAAB-E27F55ADCC3B}" dt="2023-03-03T17:00:45.887" v="98"/>
          <ac:spMkLst>
            <pc:docMk/>
            <pc:sldMasterMk cId="278948152" sldId="2147483667"/>
            <ac:spMk id="12" creationId="{11AE4317-DD48-220B-4E7A-4564849896B8}"/>
          </ac:spMkLst>
        </pc:spChg>
        <pc:spChg chg="add">
          <ac:chgData name="Anabelle García Rodríguez" userId="df1702a4-5d3c-4fc7-b695-6077d7444da6" providerId="ADAL" clId="{2FE6CF52-0C07-4C68-BAAB-E27F55ADCC3B}" dt="2023-03-03T17:00:45.887" v="98"/>
          <ac:spMkLst>
            <pc:docMk/>
            <pc:sldMasterMk cId="278948152" sldId="2147483667"/>
            <ac:spMk id="13" creationId="{AC4E631A-4C0A-FB41-B891-D7B74C0C0680}"/>
          </ac:spMkLst>
        </pc:spChg>
        <pc:cxnChg chg="add">
          <ac:chgData name="Anabelle García Rodríguez" userId="df1702a4-5d3c-4fc7-b695-6077d7444da6" providerId="ADAL" clId="{2FE6CF52-0C07-4C68-BAAB-E27F55ADCC3B}" dt="2023-03-03T17:00:45.887" v="98"/>
          <ac:cxnSpMkLst>
            <pc:docMk/>
            <pc:sldMasterMk cId="278948152" sldId="2147483667"/>
            <ac:cxnSpMk id="14" creationId="{11B1D4ED-1992-6436-CA46-4424BB97DF73}"/>
          </ac:cxnSpMkLst>
        </pc:cxn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C787AE-A2C6-4A28-BCC7-4D89EB21DEE5}" type="datetime1">
              <a:rPr lang="es-ES" smtClean="0"/>
              <a:t>04/03/2023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DA65D4-3BBC-4853-83D3-F449A9B7FDA5}" type="datetime1">
              <a:rPr lang="es-ES" noProof="0" smtClean="0"/>
              <a:t>04/03/2023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0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662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28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718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380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524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391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3800" b="1" spc="-300" dirty="0"/>
            </a:lvl1pPr>
          </a:lstStyle>
          <a:p>
            <a:pPr lvl="0" algn="r" rtl="0"/>
            <a:r>
              <a:rPr lang="es-ES" noProof="0" dirty="0"/>
              <a:t>Haga clic para editar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90000"/>
              </a:lnSpc>
              <a:defRPr lang="en-ZA" sz="3800" b="1" spc="-300" dirty="0"/>
            </a:lvl1pPr>
          </a:lstStyle>
          <a:p>
            <a:pPr lvl="0" algn="r" rtl="0"/>
            <a:r>
              <a:rPr lang="es-ES" noProof="0" dirty="0"/>
              <a:t>Haga clic para editar la línea divisoria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 aquí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8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la línea divisoria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imagen del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Edite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imagen del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8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mparación izquierd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mparación izquierd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Escriba la leyenda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es-ES" noProof="0"/>
              <a:t>Gracias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Número de teléfono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Sitio web de la empresa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s-ES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s-ES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s-E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s-ES" sz="12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cabalceta@ice.go.c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mailto:jbarquerou@ice.go.c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Manos que se unen en un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568" y="3546689"/>
            <a:ext cx="6580188" cy="580921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algn="l">
              <a:lnSpc>
                <a:spcPct val="115000"/>
              </a:lnSpc>
            </a:pPr>
            <a:r>
              <a:rPr lang="es-ES" kern="50" dirty="0">
                <a:latin typeface="Arial" panose="020B0604020202020204" pitchFamily="34" charset="0"/>
              </a:rPr>
              <a:t>Disposiciones y responsabilidades </a:t>
            </a:r>
            <a:r>
              <a:rPr lang="es-ES" sz="1600" kern="50" dirty="0">
                <a:latin typeface="Arial" panose="020B0604020202020204" pitchFamily="34" charset="0"/>
              </a:rPr>
              <a:t>(</a:t>
            </a:r>
            <a:r>
              <a:rPr lang="es-CR" sz="1600" kern="50" dirty="0">
                <a:latin typeface="Arial" panose="020B0604020202020204" pitchFamily="34" charset="0"/>
              </a:rPr>
              <a:t> </a:t>
            </a:r>
            <a:r>
              <a:rPr lang="es-ES" sz="1600" kern="50" dirty="0">
                <a:latin typeface="Arial" panose="020B0604020202020204" pitchFamily="34" charset="0"/>
              </a:rPr>
              <a:t>CIRCULAR 6-2023)</a:t>
            </a:r>
            <a:endParaRPr lang="es-ES" kern="50" dirty="0"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41BED-A2C9-420E-CEB8-A178A2D0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3975"/>
            <a:ext cx="2590957" cy="7540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C4C8660-51C1-86D8-2468-EC879E9EC97E}"/>
              </a:ext>
            </a:extLst>
          </p:cNvPr>
          <p:cNvSpPr/>
          <p:nvPr/>
        </p:nvSpPr>
        <p:spPr>
          <a:xfrm>
            <a:off x="3452568" y="2800350"/>
            <a:ext cx="8739432" cy="7463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Documento N° 061122 </a:t>
            </a:r>
            <a:r>
              <a:rPr lang="es-ES" sz="1600" b="1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“Contrato de servicios de telefonía e internet móvil, bajo la modalidad de entrega según demanda”.</a:t>
            </a:r>
            <a:endParaRPr lang="es-CR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A8D592-FA49-4A74-3E9A-AA423AAB0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862" y="4340653"/>
            <a:ext cx="2181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Una mano tocando un teléfono móvi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150" y="0"/>
            <a:ext cx="6096000" cy="6371351"/>
          </a:xfrm>
        </p:spPr>
      </p:pic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 dirty="0"/>
              <a:t>Líneas Contractuales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algn="l" rtl="0"/>
            <a:r>
              <a:rPr lang="es-ES" dirty="0"/>
              <a:t>Especificaciones y costos distintos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2BCD9F9-31CB-D25B-1923-4E284C920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42079"/>
              </p:ext>
            </p:extLst>
          </p:nvPr>
        </p:nvGraphicFramePr>
        <p:xfrm>
          <a:off x="556996" y="368808"/>
          <a:ext cx="4548405" cy="58891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93446">
                  <a:extLst>
                    <a:ext uri="{9D8B030D-6E8A-4147-A177-3AD203B41FA5}">
                      <a16:colId xmlns:a16="http://schemas.microsoft.com/office/drawing/2014/main" val="3342052401"/>
                    </a:ext>
                  </a:extLst>
                </a:gridCol>
                <a:gridCol w="2504185">
                  <a:extLst>
                    <a:ext uri="{9D8B030D-6E8A-4147-A177-3AD203B41FA5}">
                      <a16:colId xmlns:a16="http://schemas.microsoft.com/office/drawing/2014/main" val="455203311"/>
                    </a:ext>
                  </a:extLst>
                </a:gridCol>
                <a:gridCol w="1050774">
                  <a:extLst>
                    <a:ext uri="{9D8B030D-6E8A-4147-A177-3AD203B41FA5}">
                      <a16:colId xmlns:a16="http://schemas.microsoft.com/office/drawing/2014/main" val="687288215"/>
                    </a:ext>
                  </a:extLst>
                </a:gridCol>
              </a:tblGrid>
              <a:tr h="58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Descripción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Costo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35845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1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>
                          <a:effectLst/>
                        </a:rPr>
                        <a:t>Servicio de telefonía móvil sin incluir el teléfono celular</a:t>
                      </a:r>
                      <a:endParaRPr lang="es-C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₡6.885,00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9564215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2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Servicio de telefonía móvil incluyendo el teléfono celular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₡13.417,21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527956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3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Servicio de telefonía e internet móvil sin incluir el teléfono celular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₡11.383,20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5031809"/>
                  </a:ext>
                </a:extLst>
              </a:tr>
              <a:tr h="100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4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Servicio de telefonía e internet móvil incluyendo el teléfono celular (gama baja)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₡17.348,46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065405"/>
                  </a:ext>
                </a:extLst>
              </a:tr>
              <a:tr h="100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5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>
                          <a:effectLst/>
                        </a:rPr>
                        <a:t>Servicio de telefonía e internet móvil incluyendo el teléfono celular (gama media)</a:t>
                      </a:r>
                      <a:endParaRPr lang="es-C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₡24.558,58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9386581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6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>
                          <a:effectLst/>
                        </a:rPr>
                        <a:t>Servicio de Internet móvil incluyendo el dispositivo Wifi</a:t>
                      </a:r>
                      <a:endParaRPr lang="es-C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₡12.526,14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7518292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kern="0" dirty="0">
                          <a:effectLst/>
                        </a:rPr>
                        <a:t>Línea 7</a:t>
                      </a:r>
                      <a:endParaRPr lang="es-C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R" sz="1100" kern="0">
                          <a:effectLst/>
                        </a:rPr>
                        <a:t>Servicio de Internet móvil sin incluir el dispositivo Wifi</a:t>
                      </a:r>
                      <a:endParaRPr lang="es-C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100" b="1" kern="0" dirty="0">
                          <a:effectLst/>
                        </a:rPr>
                        <a:t>₡9.180,00</a:t>
                      </a:r>
                      <a:endParaRPr lang="es-CR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309392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E177A765-B52A-F0B7-D122-185AF35B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626" y="6397074"/>
            <a:ext cx="1340771" cy="4320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003513-2C7C-9C75-DA17-EA67F813F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43" y="6356277"/>
            <a:ext cx="1145108" cy="5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Una persona que escribe una nota a mano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ángulo 19" descr="Bloque de énfasi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1780120"/>
            <a:ext cx="6641900" cy="1124345"/>
          </a:xfrm>
        </p:spPr>
        <p:txBody>
          <a:bodyPr rtlCol="0"/>
          <a:lstStyle/>
          <a:p>
            <a:pPr rtl="0"/>
            <a:r>
              <a:rPr lang="es-ES" sz="5200" dirty="0"/>
              <a:t>Generalidades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2835159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Traslado de líneas existentes al contrato.</a:t>
            </a:r>
          </a:p>
          <a:p>
            <a:pPr marL="285750" indent="-285750">
              <a:buFontTx/>
              <a:buChar char="-"/>
            </a:pPr>
            <a:r>
              <a:rPr lang="es-ES" dirty="0"/>
              <a:t>Traslado de recursos 2023 y 2024 a oficinas responsables de programa.</a:t>
            </a:r>
          </a:p>
          <a:p>
            <a:pPr marL="285750" indent="-285750">
              <a:buFontTx/>
              <a:buChar char="-"/>
            </a:pPr>
            <a:r>
              <a:rPr lang="es-ES" dirty="0"/>
              <a:t>Inclusión de recursos de periodos subsiguientes. </a:t>
            </a:r>
          </a:p>
          <a:p>
            <a:pPr marL="285750" indent="-285750">
              <a:buFontTx/>
              <a:buChar char="-"/>
            </a:pPr>
            <a:r>
              <a:rPr lang="es-ES" dirty="0"/>
              <a:t>Distribución de tarjetas o SIM- ICE.</a:t>
            </a:r>
          </a:p>
          <a:p>
            <a:pPr marL="285750" indent="-285750">
              <a:buFontTx/>
              <a:buChar char="-"/>
            </a:pPr>
            <a:r>
              <a:rPr lang="es-ES" dirty="0"/>
              <a:t>Sustitución de teléfonos.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AC65A5-720E-8E11-BE03-D6E1215A9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43" y="6356277"/>
            <a:ext cx="1145108" cy="5017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F7E867-6AE9-90E0-FBF0-6BC6AA96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740" y="6371350"/>
            <a:ext cx="134077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78482"/>
            <a:ext cx="11526000" cy="1286207"/>
          </a:xfrm>
          <a:solidFill>
            <a:schemeClr val="accent5">
              <a:lumMod val="10000"/>
              <a:lumOff val="90000"/>
            </a:schemeClr>
          </a:solidFill>
        </p:spPr>
        <p:txBody>
          <a:bodyPr rtlCol="0"/>
          <a:lstStyle/>
          <a:p>
            <a:pPr rtl="0"/>
            <a:r>
              <a:rPr lang="es-ES" sz="4800" spc="-300" dirty="0"/>
              <a:t>Disposiciones -Oficinas responsables de programa.</a:t>
            </a:r>
          </a:p>
        </p:txBody>
      </p:sp>
      <p:sp>
        <p:nvSpPr>
          <p:cNvPr id="12" name="Rectángulo 11" descr="Bloque de énfasis izquierdo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es-ES" dirty="0"/>
              <a:t>Logística de operativa mensual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000" y="3074433"/>
            <a:ext cx="5472000" cy="3373992"/>
          </a:xfrm>
        </p:spPr>
        <p:txBody>
          <a:bodyPr rtlCol="0"/>
          <a:lstStyle/>
          <a:p>
            <a:pPr rtl="0">
              <a:buFontTx/>
              <a:buChar char="-"/>
            </a:pPr>
            <a:r>
              <a:rPr lang="es-ES" dirty="0"/>
              <a:t>Remisión de factura mensual.</a:t>
            </a:r>
          </a:p>
          <a:p>
            <a:pPr rtl="0">
              <a:buFontTx/>
              <a:buChar char="-"/>
            </a:pPr>
            <a:r>
              <a:rPr lang="es-ES" dirty="0"/>
              <a:t>Revisión y validación de datos.</a:t>
            </a:r>
          </a:p>
          <a:p>
            <a:pPr rtl="0">
              <a:buFontTx/>
              <a:buChar char="-"/>
            </a:pPr>
            <a:r>
              <a:rPr lang="es-ES" dirty="0"/>
              <a:t>Inconsistencias- Excesos.</a:t>
            </a:r>
          </a:p>
          <a:p>
            <a:pPr rtl="0">
              <a:buFontTx/>
              <a:buChar char="-"/>
            </a:pPr>
            <a:r>
              <a:rPr lang="es-ES" dirty="0"/>
              <a:t>Confección de Acta (Correo ICE y factura electrónica aprobada).</a:t>
            </a:r>
          </a:p>
          <a:p>
            <a:pPr rtl="0">
              <a:buFontTx/>
              <a:buChar char="-"/>
            </a:pPr>
            <a:r>
              <a:rPr lang="es-ES" dirty="0"/>
              <a:t>Confección de pedido y requisición.</a:t>
            </a:r>
          </a:p>
          <a:p>
            <a:pPr rtl="0">
              <a:buFontTx/>
              <a:buChar char="-"/>
            </a:pPr>
            <a:r>
              <a:rPr lang="es-ES" dirty="0"/>
              <a:t>Consulta SICE- ICE</a:t>
            </a:r>
          </a:p>
          <a:p>
            <a:pPr rtl="0">
              <a:buFontTx/>
              <a:buChar char="-"/>
            </a:pPr>
            <a:r>
              <a:rPr lang="es-ES" dirty="0"/>
              <a:t>Agrupaciones por programa.</a:t>
            </a:r>
          </a:p>
          <a:p>
            <a:pPr rtl="0">
              <a:buFontTx/>
              <a:buChar char="-"/>
            </a:pPr>
            <a:r>
              <a:rPr lang="es-ES" dirty="0"/>
              <a:t>Guía rápida de consulta en sistema SICE</a:t>
            </a:r>
          </a:p>
          <a:p>
            <a:pPr rtl="0">
              <a:buFontTx/>
              <a:buChar char="-"/>
            </a:pPr>
            <a:endParaRPr lang="es-ES" dirty="0"/>
          </a:p>
        </p:txBody>
      </p:sp>
      <p:cxnSp>
        <p:nvCxnSpPr>
          <p:cNvPr id="11" name="Conector recto 10" descr="Línea divisoria de la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 descr="Barra de énfasis derech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s-ES" dirty="0"/>
              <a:t>Funciones adicionales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317" y="3074434"/>
            <a:ext cx="5758760" cy="3024716"/>
          </a:xfrm>
        </p:spPr>
        <p:txBody>
          <a:bodyPr rtlCol="0"/>
          <a:lstStyle/>
          <a:p>
            <a:pPr marL="0" indent="0" algn="just">
              <a:buNone/>
            </a:pPr>
            <a:r>
              <a:rPr lang="es-ES" sz="1600" dirty="0"/>
              <a:t>- Desactivación de líneas a través de </a:t>
            </a:r>
            <a:r>
              <a:rPr lang="es-CR" sz="1600" dirty="0"/>
              <a:t>“</a:t>
            </a:r>
            <a:r>
              <a:rPr lang="es-ES" sz="1600" dirty="0"/>
              <a:t>Formulario de solicitud para desactivación de servicio existente y/o nueva necesidad</a:t>
            </a:r>
            <a:r>
              <a:rPr lang="es-CR" sz="1600" dirty="0"/>
              <a:t>”.</a:t>
            </a:r>
          </a:p>
          <a:p>
            <a:pPr marL="0" indent="0" algn="just">
              <a:buNone/>
            </a:pPr>
            <a:r>
              <a:rPr lang="es-CR" sz="1600" dirty="0"/>
              <a:t>Patricia Cabalceta Ramírez, de la Dirección de Facturación, apartado de Facturación Empresarial del Instituto Costarricense de Electricidad, al correo electrónico: </a:t>
            </a:r>
            <a:r>
              <a:rPr lang="es-CR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pcabalceta@ice.go.cr</a:t>
            </a:r>
            <a:r>
              <a:rPr lang="es-CR" sz="1600" dirty="0"/>
              <a:t> y copia facturacionempresarial@ice.go.cr. </a:t>
            </a:r>
          </a:p>
          <a:p>
            <a:pPr marL="0" indent="0" algn="just">
              <a:buNone/>
            </a:pPr>
            <a:r>
              <a:rPr lang="es-CR" sz="1600" dirty="0"/>
              <a:t>-Cambios de  tarjeta o SIM </a:t>
            </a:r>
          </a:p>
          <a:p>
            <a:pPr marL="0" indent="0" algn="just">
              <a:buNone/>
            </a:pPr>
            <a:r>
              <a:rPr lang="es-CR" sz="1600" dirty="0"/>
              <a:t>Ejecutivo de cuenta Jose Luis Barquero (</a:t>
            </a:r>
            <a:r>
              <a:rPr lang="es-CR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jbarquerou@ice.go.cr</a:t>
            </a:r>
            <a:r>
              <a:rPr lang="es-CR" sz="1600" dirty="0"/>
              <a:t>).</a:t>
            </a:r>
          </a:p>
          <a:p>
            <a:pPr marL="0" indent="0" algn="just">
              <a:buNone/>
            </a:pPr>
            <a:r>
              <a:rPr lang="es-CR" sz="1600" dirty="0"/>
              <a:t>- Otras.</a:t>
            </a:r>
          </a:p>
          <a:p>
            <a:pPr marL="0" indent="0" algn="just">
              <a:buNone/>
            </a:pPr>
            <a:endParaRPr lang="es-CR" sz="1600" dirty="0"/>
          </a:p>
          <a:p>
            <a:pPr algn="just"/>
            <a:endParaRPr lang="es-CR" sz="1600" dirty="0"/>
          </a:p>
          <a:p>
            <a:pPr marL="0" indent="0" algn="just">
              <a:buNone/>
            </a:pPr>
            <a:endParaRPr lang="es-ES" sz="16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47E27AD-D724-D9CA-93D4-1FD7A2F81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43" y="6356277"/>
            <a:ext cx="1145108" cy="5017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DF0C590-C3B0-C2A9-ACB0-25BB2E54B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740" y="6371350"/>
            <a:ext cx="134077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78482"/>
            <a:ext cx="11526000" cy="1286207"/>
          </a:xfrm>
          <a:solidFill>
            <a:schemeClr val="accent5">
              <a:lumMod val="10000"/>
              <a:lumOff val="90000"/>
            </a:schemeClr>
          </a:solidFill>
        </p:spPr>
        <p:txBody>
          <a:bodyPr rtlCol="0"/>
          <a:lstStyle/>
          <a:p>
            <a:pPr rtl="0"/>
            <a:r>
              <a:rPr lang="es-ES" sz="4800" spc="-300" dirty="0"/>
              <a:t>Disposiciones -Oficinas responsables de programa.</a:t>
            </a:r>
          </a:p>
        </p:txBody>
      </p:sp>
      <p:sp>
        <p:nvSpPr>
          <p:cNvPr id="12" name="Rectángulo 11" descr="Bloque de énfasis izquierdo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es-ES" dirty="0"/>
              <a:t>Financiero Contable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000" y="3074433"/>
            <a:ext cx="5472000" cy="3373992"/>
          </a:xfrm>
        </p:spPr>
        <p:txBody>
          <a:bodyPr rtlCol="0"/>
          <a:lstStyle/>
          <a:p>
            <a:pPr rtl="0">
              <a:buFontTx/>
              <a:buChar char="-"/>
            </a:pPr>
            <a:r>
              <a:rPr lang="es-ES" dirty="0"/>
              <a:t>Revisión</a:t>
            </a:r>
          </a:p>
          <a:p>
            <a:pPr rtl="0">
              <a:buFontTx/>
              <a:buChar char="-"/>
            </a:pPr>
            <a:r>
              <a:rPr lang="es-ES" dirty="0"/>
              <a:t>Inconsistencias</a:t>
            </a:r>
          </a:p>
          <a:p>
            <a:pPr rtl="0">
              <a:buFontTx/>
              <a:buChar char="-"/>
            </a:pPr>
            <a:r>
              <a:rPr lang="es-ES" dirty="0"/>
              <a:t>Acta SIGA</a:t>
            </a:r>
          </a:p>
        </p:txBody>
      </p:sp>
      <p:cxnSp>
        <p:nvCxnSpPr>
          <p:cNvPr id="11" name="Conector recto 10" descr="Línea divisoria de la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 descr="Barra de énfasis derech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s-ES" dirty="0"/>
              <a:t>Departamento de Proveeduría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828419"/>
            <a:ext cx="5758760" cy="3024716"/>
          </a:xfrm>
        </p:spPr>
        <p:txBody>
          <a:bodyPr rtlCol="0"/>
          <a:lstStyle/>
          <a:p>
            <a:pPr marL="0" indent="0" algn="just">
              <a:buNone/>
            </a:pPr>
            <a:endParaRPr lang="es-CR" sz="1600" dirty="0"/>
          </a:p>
          <a:p>
            <a:pPr algn="just"/>
            <a:r>
              <a:rPr lang="es-CR" sz="1600" dirty="0"/>
              <a:t>Pedido</a:t>
            </a:r>
          </a:p>
          <a:p>
            <a:pPr algn="just"/>
            <a:r>
              <a:rPr lang="es-CR" sz="1600" dirty="0"/>
              <a:t>Requisición</a:t>
            </a:r>
          </a:p>
          <a:p>
            <a:pPr marL="0" indent="0" algn="just">
              <a:buNone/>
            </a:pPr>
            <a:endParaRPr lang="es-ES" sz="16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5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47E27AD-D724-D9CA-93D4-1FD7A2F8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143" y="6356277"/>
            <a:ext cx="1145108" cy="5017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DF0C590-C3B0-C2A9-ACB0-25BB2E54B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740" y="6371350"/>
            <a:ext cx="1340771" cy="4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Escritorio con un ordenador, un teléfono, libro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767"/>
            <a:ext cx="9810750" cy="6371351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900" y="1"/>
            <a:ext cx="4346575" cy="857250"/>
          </a:xfrm>
        </p:spPr>
        <p:txBody>
          <a:bodyPr rtlCol="0"/>
          <a:lstStyle/>
          <a:p>
            <a:pPr algn="l" rtl="0"/>
            <a:r>
              <a:rPr lang="es-ES" sz="3600" dirty="0"/>
              <a:t>Dirección Ejecutiva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4224" y="1733549"/>
            <a:ext cx="5057775" cy="2933701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Verificar disponibilidad de recursos.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Envío de</a:t>
            </a:r>
            <a:r>
              <a:rPr lang="es-CR" i="1" dirty="0"/>
              <a:t>“</a:t>
            </a:r>
            <a:r>
              <a:rPr lang="es-ES" i="1" dirty="0"/>
              <a:t>Formulario de solicitud para desactivación de servicio existente y/o nueva necesidad</a:t>
            </a:r>
            <a:r>
              <a:rPr lang="es-CR" dirty="0"/>
              <a:t>”, </a:t>
            </a:r>
            <a:r>
              <a:rPr lang="es-ES" dirty="0"/>
              <a:t>a la Dirección Ejecutiva.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 Autorización de la Dirección Ejecutiva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Traslado de recursos a oficina responsable.</a:t>
            </a:r>
          </a:p>
          <a:p>
            <a:pPr marL="285750" indent="-285750" algn="l">
              <a:buFontTx/>
              <a:buChar char="-"/>
            </a:pPr>
            <a:endParaRPr lang="es-ES" dirty="0"/>
          </a:p>
          <a:p>
            <a:pPr marL="285750" indent="-285750" algn="l">
              <a:buFontTx/>
              <a:buChar char="-"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6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810223-165E-C71D-1C7F-8F6F3153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43" y="6356277"/>
            <a:ext cx="1145108" cy="5017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9DAF76-0D7D-A873-604B-2E7D12A3D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892" y="6353584"/>
            <a:ext cx="1340771" cy="432001"/>
          </a:xfrm>
          <a:prstGeom prst="rect">
            <a:avLst/>
          </a:prstGeom>
        </p:spPr>
      </p:pic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3B161BA5-3597-07B2-F8DC-51EFA54DEB69}"/>
              </a:ext>
            </a:extLst>
          </p:cNvPr>
          <p:cNvSpPr txBox="1">
            <a:spLocks/>
          </p:cNvSpPr>
          <p:nvPr/>
        </p:nvSpPr>
        <p:spPr>
          <a:xfrm>
            <a:off x="7134223" y="276225"/>
            <a:ext cx="5057775" cy="828674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/>
              <a:t>Solicitud de líneas nuevas.</a:t>
            </a:r>
          </a:p>
          <a:p>
            <a:pPr marL="285750" indent="-285750" algn="l">
              <a:buFontTx/>
              <a:buChar char="-"/>
            </a:pP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13B48D-6D89-9023-24B2-6D40E31BF7CD}"/>
              </a:ext>
            </a:extLst>
          </p:cNvPr>
          <p:cNvSpPr txBox="1"/>
          <p:nvPr/>
        </p:nvSpPr>
        <p:spPr>
          <a:xfrm>
            <a:off x="5779988" y="5111234"/>
            <a:ext cx="619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ción de imagen 31" descr="manos aplaudie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5200" dirty="0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sz="1400" dirty="0"/>
              <a:t>Licda. Ana Belle García Rodríguez</a:t>
            </a:r>
          </a:p>
        </p:txBody>
      </p:sp>
      <p:pic>
        <p:nvPicPr>
          <p:cNvPr id="8" name="Gráfico 7" descr="Usuario" title="Icono del nombre del moder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sz="1800" dirty="0"/>
              <a:t>2295 3028 / 7114 0823</a:t>
            </a:r>
          </a:p>
        </p:txBody>
      </p:sp>
      <p:pic>
        <p:nvPicPr>
          <p:cNvPr id="10" name="Gráfico 9" descr="Smartphone" title="Icono del número de teléfono del moder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 sz="1600" dirty="0"/>
              <a:t>agarciaro@poder-judicial.go.cr</a:t>
            </a:r>
          </a:p>
        </p:txBody>
      </p:sp>
      <p:pic>
        <p:nvPicPr>
          <p:cNvPr id="9" name="Gráfico 8" descr="Sobre" title="Icono del correo electrónico del moder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1220C0-91F0-8D60-3122-B3F775B238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4994" y="6298783"/>
            <a:ext cx="1145108" cy="5017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AA62E2-9EC7-BDED-4C96-F4A08EC60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3378" y="6371350"/>
            <a:ext cx="1340771" cy="43200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1F026AF-F1C6-D0E9-2490-BF57BBEF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02" y="-27659"/>
            <a:ext cx="2405116" cy="69997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50_TF16411250.potx" id="{EC119539-042E-42FB-99A7-818D6F707D97}" vid="{2C342CDD-8033-4EFC-A050-FD44D51CF9E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318</TotalTime>
  <Words>419</Words>
  <Application>Microsoft Office PowerPoint</Application>
  <PresentationFormat>Panorámica</PresentationFormat>
  <Paragraphs>85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Candara</vt:lpstr>
      <vt:lpstr>Corbel</vt:lpstr>
      <vt:lpstr>Times New Roman</vt:lpstr>
      <vt:lpstr>Wingdings</vt:lpstr>
      <vt:lpstr>Tema de Office</vt:lpstr>
      <vt:lpstr>Presentación de PowerPoint</vt:lpstr>
      <vt:lpstr>Líneas Contractuales</vt:lpstr>
      <vt:lpstr>Generalidades</vt:lpstr>
      <vt:lpstr>Disposiciones -Oficinas responsables de programa.</vt:lpstr>
      <vt:lpstr>Disposiciones -Oficinas responsables de programa.</vt:lpstr>
      <vt:lpstr>Dirección Ejecutiva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Anabelle García Rodríguez</dc:creator>
  <cp:lastModifiedBy>Anabelle García Rodríguez</cp:lastModifiedBy>
  <cp:revision>1</cp:revision>
  <dcterms:created xsi:type="dcterms:W3CDTF">2023-03-03T16:36:06Z</dcterms:created>
  <dcterms:modified xsi:type="dcterms:W3CDTF">2023-03-05T02:19:55Z</dcterms:modified>
</cp:coreProperties>
</file>