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3"/>
  </p:sldMasterIdLst>
  <p:notesMasterIdLst>
    <p:notesMasterId r:id="rId11"/>
  </p:notesMasterIdLst>
  <p:handoutMasterIdLst>
    <p:handoutMasterId r:id="rId12"/>
  </p:handoutMasterIdLst>
  <p:sldIdLst>
    <p:sldId id="298" r:id="rId4"/>
    <p:sldId id="283" r:id="rId5"/>
    <p:sldId id="297" r:id="rId6"/>
    <p:sldId id="284" r:id="rId7"/>
    <p:sldId id="299" r:id="rId8"/>
    <p:sldId id="292" r:id="rId9"/>
    <p:sldId id="296" r:id="rId10"/>
  </p:sldIdLst>
  <p:sldSz cx="12192000" cy="6858000"/>
  <p:notesSz cx="6858000" cy="9144000"/>
  <p:defaultTextStyle>
    <a:defPPr rtl="0"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FE6CF52-0C07-4C68-BAAB-E27F55ADCC3B}" v="38" dt="2023-03-03T20:23:30.384"/>
  </p1510:revLst>
</p1510:revInfo>
</file>

<file path=ppt/tableStyles.xml><?xml version="1.0" encoding="utf-8"?>
<a:tblStyleLst xmlns:a="http://schemas.openxmlformats.org/drawingml/2006/main" def="{073A0DAA-6AF3-43AB-8588-CEC1D06C72B9}"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574" autoAdjust="0"/>
  </p:normalViewPr>
  <p:slideViewPr>
    <p:cSldViewPr snapToGrid="0">
      <p:cViewPr varScale="1">
        <p:scale>
          <a:sx n="67" d="100"/>
          <a:sy n="67" d="100"/>
        </p:scale>
        <p:origin x="604" y="3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9" d="100"/>
          <a:sy n="89" d="100"/>
        </p:scale>
        <p:origin x="3012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slideMaster" Target="slideMasters/slideMaster1.xml"/><Relationship Id="rId7" Type="http://schemas.openxmlformats.org/officeDocument/2006/relationships/slide" Target="slides/slide4.xml"/><Relationship Id="rId12" Type="http://schemas.openxmlformats.org/officeDocument/2006/relationships/handoutMaster" Target="handoutMasters/handoutMaster1.xml"/><Relationship Id="rId17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15" Type="http://schemas.openxmlformats.org/officeDocument/2006/relationships/theme" Target="theme/theme1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abelle García Rodríguez" userId="df1702a4-5d3c-4fc7-b695-6077d7444da6" providerId="ADAL" clId="{2FE6CF52-0C07-4C68-BAAB-E27F55ADCC3B}"/>
    <pc:docChg chg="undo redo custSel addSld delSld modSld sldOrd modMainMaster">
      <pc:chgData name="Anabelle García Rodríguez" userId="df1702a4-5d3c-4fc7-b695-6077d7444da6" providerId="ADAL" clId="{2FE6CF52-0C07-4C68-BAAB-E27F55ADCC3B}" dt="2023-03-05T02:19:44.349" v="2058" actId="20577"/>
      <pc:docMkLst>
        <pc:docMk/>
      </pc:docMkLst>
      <pc:sldChg chg="modSp del">
        <pc:chgData name="Anabelle García Rodríguez" userId="df1702a4-5d3c-4fc7-b695-6077d7444da6" providerId="ADAL" clId="{2FE6CF52-0C07-4C68-BAAB-E27F55ADCC3B}" dt="2023-03-03T18:19:18.524" v="133" actId="47"/>
        <pc:sldMkLst>
          <pc:docMk/>
          <pc:sldMk cId="742591817" sldId="281"/>
        </pc:sldMkLst>
        <pc:spChg chg="mod">
          <ac:chgData name="Anabelle García Rodríguez" userId="df1702a4-5d3c-4fc7-b695-6077d7444da6" providerId="ADAL" clId="{2FE6CF52-0C07-4C68-BAAB-E27F55ADCC3B}" dt="2023-03-03T17:01:38.876" v="120"/>
          <ac:spMkLst>
            <pc:docMk/>
            <pc:sldMk cId="742591817" sldId="281"/>
            <ac:spMk id="2" creationId="{88DC1F28-E3FD-416B-8C76-7556A49440F5}"/>
          </ac:spMkLst>
        </pc:spChg>
        <pc:spChg chg="mod">
          <ac:chgData name="Anabelle García Rodríguez" userId="df1702a4-5d3c-4fc7-b695-6077d7444da6" providerId="ADAL" clId="{2FE6CF52-0C07-4C68-BAAB-E27F55ADCC3B}" dt="2023-03-03T17:01:38.876" v="120"/>
          <ac:spMkLst>
            <pc:docMk/>
            <pc:sldMk cId="742591817" sldId="281"/>
            <ac:spMk id="4" creationId="{61A02E3A-E7B4-45B1-9EBC-3DB4D41F565D}"/>
          </ac:spMkLst>
        </pc:spChg>
      </pc:sldChg>
      <pc:sldChg chg="addSp delSp modSp mod">
        <pc:chgData name="Anabelle García Rodríguez" userId="df1702a4-5d3c-4fc7-b695-6077d7444da6" providerId="ADAL" clId="{2FE6CF52-0C07-4C68-BAAB-E27F55ADCC3B}" dt="2023-03-03T19:40:12.973" v="668" actId="478"/>
        <pc:sldMkLst>
          <pc:docMk/>
          <pc:sldMk cId="1329746698" sldId="283"/>
        </pc:sldMkLst>
        <pc:spChg chg="mod">
          <ac:chgData name="Anabelle García Rodríguez" userId="df1702a4-5d3c-4fc7-b695-6077d7444da6" providerId="ADAL" clId="{2FE6CF52-0C07-4C68-BAAB-E27F55ADCC3B}" dt="2023-03-03T17:01:38.876" v="120"/>
          <ac:spMkLst>
            <pc:docMk/>
            <pc:sldMk cId="1329746698" sldId="283"/>
            <ac:spMk id="2" creationId="{3560F281-4FF6-4617-A809-AC9C15ECF18A}"/>
          </ac:spMkLst>
        </pc:spChg>
        <pc:spChg chg="mod">
          <ac:chgData name="Anabelle García Rodríguez" userId="df1702a4-5d3c-4fc7-b695-6077d7444da6" providerId="ADAL" clId="{2FE6CF52-0C07-4C68-BAAB-E27F55ADCC3B}" dt="2023-03-03T17:01:38.876" v="120"/>
          <ac:spMkLst>
            <pc:docMk/>
            <pc:sldMk cId="1329746698" sldId="283"/>
            <ac:spMk id="3" creationId="{611DC577-0A95-47D0-95D9-5F8DA763D46B}"/>
          </ac:spMkLst>
        </pc:spChg>
        <pc:spChg chg="del mod">
          <ac:chgData name="Anabelle García Rodríguez" userId="df1702a4-5d3c-4fc7-b695-6077d7444da6" providerId="ADAL" clId="{2FE6CF52-0C07-4C68-BAAB-E27F55ADCC3B}" dt="2023-03-03T16:58:55.445" v="90" actId="21"/>
          <ac:spMkLst>
            <pc:docMk/>
            <pc:sldMk cId="1329746698" sldId="283"/>
            <ac:spMk id="4" creationId="{D355C61F-C8F1-4977-8E1F-F16C0D9EA88C}"/>
          </ac:spMkLst>
        </pc:spChg>
        <pc:spChg chg="mod">
          <ac:chgData name="Anabelle García Rodríguez" userId="df1702a4-5d3c-4fc7-b695-6077d7444da6" providerId="ADAL" clId="{2FE6CF52-0C07-4C68-BAAB-E27F55ADCC3B}" dt="2023-03-03T17:01:38.876" v="120"/>
          <ac:spMkLst>
            <pc:docMk/>
            <pc:sldMk cId="1329746698" sldId="283"/>
            <ac:spMk id="6" creationId="{1C554D9F-1895-486E-BFBA-905BB2D29E08}"/>
          </ac:spMkLst>
        </pc:spChg>
        <pc:spChg chg="add del mod">
          <ac:chgData name="Anabelle García Rodríguez" userId="df1702a4-5d3c-4fc7-b695-6077d7444da6" providerId="ADAL" clId="{2FE6CF52-0C07-4C68-BAAB-E27F55ADCC3B}" dt="2023-03-03T16:58:59.219" v="91" actId="21"/>
          <ac:spMkLst>
            <pc:docMk/>
            <pc:sldMk cId="1329746698" sldId="283"/>
            <ac:spMk id="7" creationId="{80927DF1-768D-4AF7-950D-B4EA3B23DE74}"/>
          </ac:spMkLst>
        </pc:spChg>
        <pc:graphicFrameChg chg="add mod modGraphic">
          <ac:chgData name="Anabelle García Rodríguez" userId="df1702a4-5d3c-4fc7-b695-6077d7444da6" providerId="ADAL" clId="{2FE6CF52-0C07-4C68-BAAB-E27F55ADCC3B}" dt="2023-03-03T18:18:48.845" v="132" actId="207"/>
          <ac:graphicFrameMkLst>
            <pc:docMk/>
            <pc:sldMk cId="1329746698" sldId="283"/>
            <ac:graphicFrameMk id="8" creationId="{02BCD9F9-31CB-D25B-1923-4E284C9205DF}"/>
          </ac:graphicFrameMkLst>
        </pc:graphicFrameChg>
        <pc:picChg chg="mod">
          <ac:chgData name="Anabelle García Rodríguez" userId="df1702a4-5d3c-4fc7-b695-6077d7444da6" providerId="ADAL" clId="{2FE6CF52-0C07-4C68-BAAB-E27F55ADCC3B}" dt="2023-03-03T17:01:38.876" v="120"/>
          <ac:picMkLst>
            <pc:docMk/>
            <pc:sldMk cId="1329746698" sldId="283"/>
            <ac:picMk id="9" creationId="{A9A75888-22E3-1D43-9112-DA02186070B5}"/>
          </ac:picMkLst>
        </pc:picChg>
        <pc:picChg chg="add mod">
          <ac:chgData name="Anabelle García Rodríguez" userId="df1702a4-5d3c-4fc7-b695-6077d7444da6" providerId="ADAL" clId="{2FE6CF52-0C07-4C68-BAAB-E27F55ADCC3B}" dt="2023-03-03T18:19:56.233" v="137" actId="1076"/>
          <ac:picMkLst>
            <pc:docMk/>
            <pc:sldMk cId="1329746698" sldId="283"/>
            <ac:picMk id="10" creationId="{E177A765-B52A-F0B7-D122-185AF35B180E}"/>
          </ac:picMkLst>
        </pc:picChg>
        <pc:picChg chg="add mod">
          <ac:chgData name="Anabelle García Rodríguez" userId="df1702a4-5d3c-4fc7-b695-6077d7444da6" providerId="ADAL" clId="{2FE6CF52-0C07-4C68-BAAB-E27F55ADCC3B}" dt="2023-03-03T18:20:00.236" v="139" actId="1076"/>
          <ac:picMkLst>
            <pc:docMk/>
            <pc:sldMk cId="1329746698" sldId="283"/>
            <ac:picMk id="11" creationId="{76003513-2C7C-9C75-DA17-EA67F813F2BD}"/>
          </ac:picMkLst>
        </pc:picChg>
        <pc:picChg chg="add del mod">
          <ac:chgData name="Anabelle García Rodríguez" userId="df1702a4-5d3c-4fc7-b695-6077d7444da6" providerId="ADAL" clId="{2FE6CF52-0C07-4C68-BAAB-E27F55ADCC3B}" dt="2023-03-03T19:40:12.973" v="668" actId="478"/>
          <ac:picMkLst>
            <pc:docMk/>
            <pc:sldMk cId="1329746698" sldId="283"/>
            <ac:picMk id="12" creationId="{2D6C4823-513B-9811-BB66-096FD75112E4}"/>
          </ac:picMkLst>
        </pc:picChg>
      </pc:sldChg>
      <pc:sldChg chg="addSp delSp modSp mod">
        <pc:chgData name="Anabelle García Rodríguez" userId="df1702a4-5d3c-4fc7-b695-6077d7444da6" providerId="ADAL" clId="{2FE6CF52-0C07-4C68-BAAB-E27F55ADCC3B}" dt="2023-03-03T20:22:54.059" v="1921"/>
        <pc:sldMkLst>
          <pc:docMk/>
          <pc:sldMk cId="3188837873" sldId="284"/>
        </pc:sldMkLst>
        <pc:spChg chg="mod">
          <ac:chgData name="Anabelle García Rodríguez" userId="df1702a4-5d3c-4fc7-b695-6077d7444da6" providerId="ADAL" clId="{2FE6CF52-0C07-4C68-BAAB-E27F55ADCC3B}" dt="2023-03-03T19:55:26.721" v="1021" actId="14100"/>
          <ac:spMkLst>
            <pc:docMk/>
            <pc:sldMk cId="3188837873" sldId="284"/>
            <ac:spMk id="2" creationId="{19304E83-A4F0-49C5-BB01-F5773509A2B3}"/>
          </ac:spMkLst>
        </pc:spChg>
        <pc:spChg chg="del mod">
          <ac:chgData name="Anabelle García Rodríguez" userId="df1702a4-5d3c-4fc7-b695-6077d7444da6" providerId="ADAL" clId="{2FE6CF52-0C07-4C68-BAAB-E27F55ADCC3B}" dt="2023-03-03T19:52:22.701" v="993" actId="478"/>
          <ac:spMkLst>
            <pc:docMk/>
            <pc:sldMk cId="3188837873" sldId="284"/>
            <ac:spMk id="3" creationId="{7CA42D59-EAD6-4F95-84F1-32A30F057856}"/>
          </ac:spMkLst>
        </pc:spChg>
        <pc:spChg chg="mod">
          <ac:chgData name="Anabelle García Rodríguez" userId="df1702a4-5d3c-4fc7-b695-6077d7444da6" providerId="ADAL" clId="{2FE6CF52-0C07-4C68-BAAB-E27F55ADCC3B}" dt="2023-03-03T19:58:50.034" v="1103" actId="313"/>
          <ac:spMkLst>
            <pc:docMk/>
            <pc:sldMk cId="3188837873" sldId="284"/>
            <ac:spMk id="4" creationId="{6AB259A0-0017-492F-A0DC-4B70C7052AE0}"/>
          </ac:spMkLst>
        </pc:spChg>
        <pc:spChg chg="mod">
          <ac:chgData name="Anabelle García Rodríguez" userId="df1702a4-5d3c-4fc7-b695-6077d7444da6" providerId="ADAL" clId="{2FE6CF52-0C07-4C68-BAAB-E27F55ADCC3B}" dt="2023-03-03T20:22:54.059" v="1921"/>
          <ac:spMkLst>
            <pc:docMk/>
            <pc:sldMk cId="3188837873" sldId="284"/>
            <ac:spMk id="5" creationId="{CEEB3BAE-C0B2-447C-B8BE-96C6BD84D658}"/>
          </ac:spMkLst>
        </pc:spChg>
        <pc:spChg chg="mod">
          <ac:chgData name="Anabelle García Rodríguez" userId="df1702a4-5d3c-4fc7-b695-6077d7444da6" providerId="ADAL" clId="{2FE6CF52-0C07-4C68-BAAB-E27F55ADCC3B}" dt="2023-03-03T19:58:55.009" v="1115" actId="20577"/>
          <ac:spMkLst>
            <pc:docMk/>
            <pc:sldMk cId="3188837873" sldId="284"/>
            <ac:spMk id="6" creationId="{B237D1CA-B91A-410E-A968-D017BBE99F99}"/>
          </ac:spMkLst>
        </pc:spChg>
        <pc:spChg chg="mod">
          <ac:chgData name="Anabelle García Rodríguez" userId="df1702a4-5d3c-4fc7-b695-6077d7444da6" providerId="ADAL" clId="{2FE6CF52-0C07-4C68-BAAB-E27F55ADCC3B}" dt="2023-03-03T20:20:21.332" v="1843" actId="20577"/>
          <ac:spMkLst>
            <pc:docMk/>
            <pc:sldMk cId="3188837873" sldId="284"/>
            <ac:spMk id="7" creationId="{26A87885-D672-4CF9-A78D-CFE98385B03A}"/>
          </ac:spMkLst>
        </pc:spChg>
        <pc:spChg chg="mod">
          <ac:chgData name="Anabelle García Rodríguez" userId="df1702a4-5d3c-4fc7-b695-6077d7444da6" providerId="ADAL" clId="{2FE6CF52-0C07-4C68-BAAB-E27F55ADCC3B}" dt="2023-03-03T17:01:38.876" v="120"/>
          <ac:spMkLst>
            <pc:docMk/>
            <pc:sldMk cId="3188837873" sldId="284"/>
            <ac:spMk id="8" creationId="{E6AC9832-FB01-464A-9824-61887B77997E}"/>
          </ac:spMkLst>
        </pc:spChg>
        <pc:spChg chg="add del mod">
          <ac:chgData name="Anabelle García Rodríguez" userId="df1702a4-5d3c-4fc7-b695-6077d7444da6" providerId="ADAL" clId="{2FE6CF52-0C07-4C68-BAAB-E27F55ADCC3B}" dt="2023-03-03T19:55:41.256" v="1034" actId="478"/>
          <ac:spMkLst>
            <pc:docMk/>
            <pc:sldMk cId="3188837873" sldId="284"/>
            <ac:spMk id="10" creationId="{49E483ED-333E-1FE5-7248-9398C81780E9}"/>
          </ac:spMkLst>
        </pc:spChg>
        <pc:spChg chg="mod">
          <ac:chgData name="Anabelle García Rodríguez" userId="df1702a4-5d3c-4fc7-b695-6077d7444da6" providerId="ADAL" clId="{2FE6CF52-0C07-4C68-BAAB-E27F55ADCC3B}" dt="2023-03-03T19:56:14.106" v="1036" actId="207"/>
          <ac:spMkLst>
            <pc:docMk/>
            <pc:sldMk cId="3188837873" sldId="284"/>
            <ac:spMk id="13" creationId="{A7CD04AE-9A8B-4DED-855D-F51B510D0B69}"/>
          </ac:spMkLst>
        </pc:spChg>
        <pc:spChg chg="add del mod">
          <ac:chgData name="Anabelle García Rodríguez" userId="df1702a4-5d3c-4fc7-b695-6077d7444da6" providerId="ADAL" clId="{2FE6CF52-0C07-4C68-BAAB-E27F55ADCC3B}" dt="2023-03-03T19:55:48.709" v="1035" actId="21"/>
          <ac:spMkLst>
            <pc:docMk/>
            <pc:sldMk cId="3188837873" sldId="284"/>
            <ac:spMk id="15" creationId="{45A097CD-0080-2550-A731-9BC2C219F2F9}"/>
          </ac:spMkLst>
        </pc:spChg>
        <pc:picChg chg="add mod">
          <ac:chgData name="Anabelle García Rodríguez" userId="df1702a4-5d3c-4fc7-b695-6077d7444da6" providerId="ADAL" clId="{2FE6CF52-0C07-4C68-BAAB-E27F55ADCC3B}" dt="2023-03-03T19:57:09.056" v="1086"/>
          <ac:picMkLst>
            <pc:docMk/>
            <pc:sldMk cId="3188837873" sldId="284"/>
            <ac:picMk id="16" creationId="{B47E27AD-D724-D9CA-93D4-1FD7A2F815B8}"/>
          </ac:picMkLst>
        </pc:picChg>
        <pc:picChg chg="add mod">
          <ac:chgData name="Anabelle García Rodríguez" userId="df1702a4-5d3c-4fc7-b695-6077d7444da6" providerId="ADAL" clId="{2FE6CF52-0C07-4C68-BAAB-E27F55ADCC3B}" dt="2023-03-03T19:57:13.400" v="1087"/>
          <ac:picMkLst>
            <pc:docMk/>
            <pc:sldMk cId="3188837873" sldId="284"/>
            <ac:picMk id="17" creationId="{1DF0C590-C3B0-C2A9-ACB0-25BB2E54B165}"/>
          </ac:picMkLst>
        </pc:picChg>
      </pc:sldChg>
      <pc:sldChg chg="modSp del mod">
        <pc:chgData name="Anabelle García Rodríguez" userId="df1702a4-5d3c-4fc7-b695-6077d7444da6" providerId="ADAL" clId="{2FE6CF52-0C07-4C68-BAAB-E27F55ADCC3B}" dt="2023-03-03T19:37:29.209" v="536" actId="47"/>
        <pc:sldMkLst>
          <pc:docMk/>
          <pc:sldMk cId="665219316" sldId="285"/>
        </pc:sldMkLst>
        <pc:spChg chg="mod">
          <ac:chgData name="Anabelle García Rodríguez" userId="df1702a4-5d3c-4fc7-b695-6077d7444da6" providerId="ADAL" clId="{2FE6CF52-0C07-4C68-BAAB-E27F55ADCC3B}" dt="2023-03-03T17:01:38.876" v="120"/>
          <ac:spMkLst>
            <pc:docMk/>
            <pc:sldMk cId="665219316" sldId="285"/>
            <ac:spMk id="4" creationId="{3B86E961-B76E-423F-995E-11B31E921437}"/>
          </ac:spMkLst>
        </pc:spChg>
        <pc:spChg chg="mod">
          <ac:chgData name="Anabelle García Rodríguez" userId="df1702a4-5d3c-4fc7-b695-6077d7444da6" providerId="ADAL" clId="{2FE6CF52-0C07-4C68-BAAB-E27F55ADCC3B}" dt="2023-03-03T17:01:38.876" v="120"/>
          <ac:spMkLst>
            <pc:docMk/>
            <pc:sldMk cId="665219316" sldId="285"/>
            <ac:spMk id="6" creationId="{70202D98-AA1E-41BB-B94E-180311759C13}"/>
          </ac:spMkLst>
        </pc:spChg>
        <pc:spChg chg="mod">
          <ac:chgData name="Anabelle García Rodríguez" userId="df1702a4-5d3c-4fc7-b695-6077d7444da6" providerId="ADAL" clId="{2FE6CF52-0C07-4C68-BAAB-E27F55ADCC3B}" dt="2023-03-03T17:01:38.876" v="120"/>
          <ac:spMkLst>
            <pc:docMk/>
            <pc:sldMk cId="665219316" sldId="285"/>
            <ac:spMk id="11" creationId="{C5462610-1D7E-437B-B516-F30D9A789B9B}"/>
          </ac:spMkLst>
        </pc:spChg>
        <pc:picChg chg="mod">
          <ac:chgData name="Anabelle García Rodríguez" userId="df1702a4-5d3c-4fc7-b695-6077d7444da6" providerId="ADAL" clId="{2FE6CF52-0C07-4C68-BAAB-E27F55ADCC3B}" dt="2023-03-03T17:01:38.876" v="120"/>
          <ac:picMkLst>
            <pc:docMk/>
            <pc:sldMk cId="665219316" sldId="285"/>
            <ac:picMk id="12" creationId="{8F5AE0D5-C196-A947-8AFE-449A48B26153}"/>
          </ac:picMkLst>
        </pc:picChg>
      </pc:sldChg>
      <pc:sldChg chg="addSp delSp modSp mod ord">
        <pc:chgData name="Anabelle García Rodríguez" userId="df1702a4-5d3c-4fc7-b695-6077d7444da6" providerId="ADAL" clId="{2FE6CF52-0C07-4C68-BAAB-E27F55ADCC3B}" dt="2023-03-03T20:24:41.036" v="1945" actId="478"/>
        <pc:sldMkLst>
          <pc:docMk/>
          <pc:sldMk cId="4091674644" sldId="292"/>
        </pc:sldMkLst>
        <pc:spChg chg="add del mod">
          <ac:chgData name="Anabelle García Rodríguez" userId="df1702a4-5d3c-4fc7-b695-6077d7444da6" providerId="ADAL" clId="{2FE6CF52-0C07-4C68-BAAB-E27F55ADCC3B}" dt="2023-03-03T19:59:47.679" v="1154" actId="403"/>
          <ac:spMkLst>
            <pc:docMk/>
            <pc:sldMk cId="4091674644" sldId="292"/>
            <ac:spMk id="3" creationId="{200B3D2B-613A-41BE-987D-E6A1324B456D}"/>
          </ac:spMkLst>
        </pc:spChg>
        <pc:spChg chg="mod">
          <ac:chgData name="Anabelle García Rodríguez" userId="df1702a4-5d3c-4fc7-b695-6077d7444da6" providerId="ADAL" clId="{2FE6CF52-0C07-4C68-BAAB-E27F55ADCC3B}" dt="2023-03-03T17:01:38.876" v="120"/>
          <ac:spMkLst>
            <pc:docMk/>
            <pc:sldMk cId="4091674644" sldId="292"/>
            <ac:spMk id="5" creationId="{BDD5A594-D852-43BB-B591-E9D9027253BD}"/>
          </ac:spMkLst>
        </pc:spChg>
        <pc:spChg chg="add mod">
          <ac:chgData name="Anabelle García Rodríguez" userId="df1702a4-5d3c-4fc7-b695-6077d7444da6" providerId="ADAL" clId="{2FE6CF52-0C07-4C68-BAAB-E27F55ADCC3B}" dt="2023-03-03T19:59:27.817" v="1124" actId="1076"/>
          <ac:spMkLst>
            <pc:docMk/>
            <pc:sldMk cId="4091674644" sldId="292"/>
            <ac:spMk id="6" creationId="{3B161BA5-3597-07B2-F8DC-51EFA54DEB69}"/>
          </ac:spMkLst>
        </pc:spChg>
        <pc:spChg chg="add del mod">
          <ac:chgData name="Anabelle García Rodríguez" userId="df1702a4-5d3c-4fc7-b695-6077d7444da6" providerId="ADAL" clId="{2FE6CF52-0C07-4C68-BAAB-E27F55ADCC3B}" dt="2023-03-03T19:59:28.265" v="1125" actId="478"/>
          <ac:spMkLst>
            <pc:docMk/>
            <pc:sldMk cId="4091674644" sldId="292"/>
            <ac:spMk id="8" creationId="{4CD45728-1FD3-9D69-10B9-FFE761CC9882}"/>
          </ac:spMkLst>
        </pc:spChg>
        <pc:spChg chg="add del">
          <ac:chgData name="Anabelle García Rodríguez" userId="df1702a4-5d3c-4fc7-b695-6077d7444da6" providerId="ADAL" clId="{2FE6CF52-0C07-4C68-BAAB-E27F55ADCC3B}" dt="2023-03-03T20:23:17.233" v="1923" actId="22"/>
          <ac:spMkLst>
            <pc:docMk/>
            <pc:sldMk cId="4091674644" sldId="292"/>
            <ac:spMk id="10" creationId="{167DB900-A1C3-6C25-E6D8-6F16B9A0C808}"/>
          </ac:spMkLst>
        </pc:spChg>
        <pc:spChg chg="mod">
          <ac:chgData name="Anabelle García Rodríguez" userId="df1702a4-5d3c-4fc7-b695-6077d7444da6" providerId="ADAL" clId="{2FE6CF52-0C07-4C68-BAAB-E27F55ADCC3B}" dt="2023-03-03T20:22:45.915" v="1918" actId="20577"/>
          <ac:spMkLst>
            <pc:docMk/>
            <pc:sldMk cId="4091674644" sldId="292"/>
            <ac:spMk id="14" creationId="{F278402B-CA7D-4F5B-B3FA-ED74AB3CFB6C}"/>
          </ac:spMkLst>
        </pc:spChg>
        <pc:spChg chg="add del mod">
          <ac:chgData name="Anabelle García Rodríguez" userId="df1702a4-5d3c-4fc7-b695-6077d7444da6" providerId="ADAL" clId="{2FE6CF52-0C07-4C68-BAAB-E27F55ADCC3B}" dt="2023-03-03T20:24:41.036" v="1945" actId="478"/>
          <ac:spMkLst>
            <pc:docMk/>
            <pc:sldMk cId="4091674644" sldId="292"/>
            <ac:spMk id="16" creationId="{5C34287A-5538-9604-3AC0-22CD31292139}"/>
          </ac:spMkLst>
        </pc:spChg>
        <pc:spChg chg="add mod">
          <ac:chgData name="Anabelle García Rodríguez" userId="df1702a4-5d3c-4fc7-b695-6077d7444da6" providerId="ADAL" clId="{2FE6CF52-0C07-4C68-BAAB-E27F55ADCC3B}" dt="2023-03-03T20:24:15.682" v="1934" actId="1076"/>
          <ac:spMkLst>
            <pc:docMk/>
            <pc:sldMk cId="4091674644" sldId="292"/>
            <ac:spMk id="18" creationId="{0613B48D-6D89-9023-24B2-6D40E31BF7CD}"/>
          </ac:spMkLst>
        </pc:spChg>
        <pc:picChg chg="add mod">
          <ac:chgData name="Anabelle García Rodríguez" userId="df1702a4-5d3c-4fc7-b695-6077d7444da6" providerId="ADAL" clId="{2FE6CF52-0C07-4C68-BAAB-E27F55ADCC3B}" dt="2023-03-03T19:36:51.144" v="533"/>
          <ac:picMkLst>
            <pc:docMk/>
            <pc:sldMk cId="4091674644" sldId="292"/>
            <ac:picMk id="2" creationId="{86810223-165E-C71D-1C7F-8F6F3153DA28}"/>
          </ac:picMkLst>
        </pc:picChg>
        <pc:picChg chg="add mod">
          <ac:chgData name="Anabelle García Rodríguez" userId="df1702a4-5d3c-4fc7-b695-6077d7444da6" providerId="ADAL" clId="{2FE6CF52-0C07-4C68-BAAB-E27F55ADCC3B}" dt="2023-03-03T19:36:59.719" v="535" actId="1076"/>
          <ac:picMkLst>
            <pc:docMk/>
            <pc:sldMk cId="4091674644" sldId="292"/>
            <ac:picMk id="4" creationId="{5A9DAF76-0D7D-A873-604B-2E7D12A3DE0D}"/>
          </ac:picMkLst>
        </pc:picChg>
        <pc:picChg chg="mod">
          <ac:chgData name="Anabelle García Rodríguez" userId="df1702a4-5d3c-4fc7-b695-6077d7444da6" providerId="ADAL" clId="{2FE6CF52-0C07-4C68-BAAB-E27F55ADCC3B}" dt="2023-03-03T19:59:41.869" v="1146" actId="1076"/>
          <ac:picMkLst>
            <pc:docMk/>
            <pc:sldMk cId="4091674644" sldId="292"/>
            <ac:picMk id="11" creationId="{2E7ADBC3-DECA-9F4C-9289-9E43C727592F}"/>
          </ac:picMkLst>
        </pc:picChg>
        <pc:picChg chg="add del mod">
          <ac:chgData name="Anabelle García Rodríguez" userId="df1702a4-5d3c-4fc7-b695-6077d7444da6" providerId="ADAL" clId="{2FE6CF52-0C07-4C68-BAAB-E27F55ADCC3B}" dt="2023-03-03T20:23:30.384" v="1931"/>
          <ac:picMkLst>
            <pc:docMk/>
            <pc:sldMk cId="4091674644" sldId="292"/>
            <ac:picMk id="12" creationId="{48264B4F-AB13-BDF2-5570-B431E51DF239}"/>
          </ac:picMkLst>
        </pc:picChg>
        <pc:picChg chg="add del mod">
          <ac:chgData name="Anabelle García Rodríguez" userId="df1702a4-5d3c-4fc7-b695-6077d7444da6" providerId="ADAL" clId="{2FE6CF52-0C07-4C68-BAAB-E27F55ADCC3B}" dt="2023-03-03T20:23:29.042" v="1929"/>
          <ac:picMkLst>
            <pc:docMk/>
            <pc:sldMk cId="4091674644" sldId="292"/>
            <ac:picMk id="13" creationId="{8E68ADCA-14E8-DD0C-1065-FBED3C316C40}"/>
          </ac:picMkLst>
        </pc:picChg>
      </pc:sldChg>
      <pc:sldChg chg="modSp del mod">
        <pc:chgData name="Anabelle García Rodríguez" userId="df1702a4-5d3c-4fc7-b695-6077d7444da6" providerId="ADAL" clId="{2FE6CF52-0C07-4C68-BAAB-E27F55ADCC3B}" dt="2023-03-03T19:51:02.264" v="938" actId="47"/>
        <pc:sldMkLst>
          <pc:docMk/>
          <pc:sldMk cId="2117695413" sldId="293"/>
        </pc:sldMkLst>
        <pc:spChg chg="mod">
          <ac:chgData name="Anabelle García Rodríguez" userId="df1702a4-5d3c-4fc7-b695-6077d7444da6" providerId="ADAL" clId="{2FE6CF52-0C07-4C68-BAAB-E27F55ADCC3B}" dt="2023-03-03T17:01:38.876" v="120"/>
          <ac:spMkLst>
            <pc:docMk/>
            <pc:sldMk cId="2117695413" sldId="293"/>
            <ac:spMk id="3" creationId="{200B3D2B-613A-41BE-987D-E6A1324B456D}"/>
          </ac:spMkLst>
        </pc:spChg>
        <pc:spChg chg="mod">
          <ac:chgData name="Anabelle García Rodríguez" userId="df1702a4-5d3c-4fc7-b695-6077d7444da6" providerId="ADAL" clId="{2FE6CF52-0C07-4C68-BAAB-E27F55ADCC3B}" dt="2023-03-03T17:01:38.876" v="120"/>
          <ac:spMkLst>
            <pc:docMk/>
            <pc:sldMk cId="2117695413" sldId="293"/>
            <ac:spMk id="5" creationId="{F6964141-6F81-4947-A236-746D94ED3F6F}"/>
          </ac:spMkLst>
        </pc:spChg>
        <pc:picChg chg="mod">
          <ac:chgData name="Anabelle García Rodríguez" userId="df1702a4-5d3c-4fc7-b695-6077d7444da6" providerId="ADAL" clId="{2FE6CF52-0C07-4C68-BAAB-E27F55ADCC3B}" dt="2023-03-03T17:01:38.876" v="120"/>
          <ac:picMkLst>
            <pc:docMk/>
            <pc:sldMk cId="2117695413" sldId="293"/>
            <ac:picMk id="23" creationId="{35E3CE9E-B03C-CB4B-A83A-D3265C7A0545}"/>
          </ac:picMkLst>
        </pc:picChg>
      </pc:sldChg>
      <pc:sldChg chg="modSp del mod">
        <pc:chgData name="Anabelle García Rodríguez" userId="df1702a4-5d3c-4fc7-b695-6077d7444da6" providerId="ADAL" clId="{2FE6CF52-0C07-4C68-BAAB-E27F55ADCC3B}" dt="2023-03-03T20:17:10.856" v="1721" actId="47"/>
        <pc:sldMkLst>
          <pc:docMk/>
          <pc:sldMk cId="25800700" sldId="294"/>
        </pc:sldMkLst>
        <pc:spChg chg="mod">
          <ac:chgData name="Anabelle García Rodríguez" userId="df1702a4-5d3c-4fc7-b695-6077d7444da6" providerId="ADAL" clId="{2FE6CF52-0C07-4C68-BAAB-E27F55ADCC3B}" dt="2023-03-03T17:01:38.876" v="120"/>
          <ac:spMkLst>
            <pc:docMk/>
            <pc:sldMk cId="25800700" sldId="294"/>
            <ac:spMk id="2" creationId="{623FB4D5-DA14-4F29-9320-2DE0A6B571B9}"/>
          </ac:spMkLst>
        </pc:spChg>
        <pc:spChg chg="mod">
          <ac:chgData name="Anabelle García Rodríguez" userId="df1702a4-5d3c-4fc7-b695-6077d7444da6" providerId="ADAL" clId="{2FE6CF52-0C07-4C68-BAAB-E27F55ADCC3B}" dt="2023-03-03T17:01:38.876" v="120"/>
          <ac:spMkLst>
            <pc:docMk/>
            <pc:sldMk cId="25800700" sldId="294"/>
            <ac:spMk id="3" creationId="{DE9D0F75-42B5-4960-8C3A-291285872DAF}"/>
          </ac:spMkLst>
        </pc:spChg>
        <pc:spChg chg="mod">
          <ac:chgData name="Anabelle García Rodríguez" userId="df1702a4-5d3c-4fc7-b695-6077d7444da6" providerId="ADAL" clId="{2FE6CF52-0C07-4C68-BAAB-E27F55ADCC3B}" dt="2023-03-03T17:01:38.876" v="120"/>
          <ac:spMkLst>
            <pc:docMk/>
            <pc:sldMk cId="25800700" sldId="294"/>
            <ac:spMk id="9" creationId="{00A34EBD-7DEA-4599-A81B-0A363A0E17FC}"/>
          </ac:spMkLst>
        </pc:spChg>
      </pc:sldChg>
      <pc:sldChg chg="modSp del mod">
        <pc:chgData name="Anabelle García Rodríguez" userId="df1702a4-5d3c-4fc7-b695-6077d7444da6" providerId="ADAL" clId="{2FE6CF52-0C07-4C68-BAAB-E27F55ADCC3B}" dt="2023-03-03T20:17:15.194" v="1722" actId="47"/>
        <pc:sldMkLst>
          <pc:docMk/>
          <pc:sldMk cId="2575421478" sldId="295"/>
        </pc:sldMkLst>
        <pc:spChg chg="mod">
          <ac:chgData name="Anabelle García Rodríguez" userId="df1702a4-5d3c-4fc7-b695-6077d7444da6" providerId="ADAL" clId="{2FE6CF52-0C07-4C68-BAAB-E27F55ADCC3B}" dt="2023-03-03T17:01:38.876" v="120"/>
          <ac:spMkLst>
            <pc:docMk/>
            <pc:sldMk cId="2575421478" sldId="295"/>
            <ac:spMk id="2" creationId="{E7267129-D582-495A-8F4B-6B9075899DD6}"/>
          </ac:spMkLst>
        </pc:spChg>
        <pc:spChg chg="mod">
          <ac:chgData name="Anabelle García Rodríguez" userId="df1702a4-5d3c-4fc7-b695-6077d7444da6" providerId="ADAL" clId="{2FE6CF52-0C07-4C68-BAAB-E27F55ADCC3B}" dt="2023-03-03T17:01:38.876" v="120"/>
          <ac:spMkLst>
            <pc:docMk/>
            <pc:sldMk cId="2575421478" sldId="295"/>
            <ac:spMk id="3" creationId="{F204AFD2-303D-4B48-AA3E-C96B74D8127A}"/>
          </ac:spMkLst>
        </pc:spChg>
        <pc:spChg chg="mod">
          <ac:chgData name="Anabelle García Rodríguez" userId="df1702a4-5d3c-4fc7-b695-6077d7444da6" providerId="ADAL" clId="{2FE6CF52-0C07-4C68-BAAB-E27F55ADCC3B}" dt="2023-03-03T17:01:38.876" v="120"/>
          <ac:spMkLst>
            <pc:docMk/>
            <pc:sldMk cId="2575421478" sldId="295"/>
            <ac:spMk id="6" creationId="{4B379698-AB4C-493D-BF95-F5781FDF2AC5}"/>
          </ac:spMkLst>
        </pc:spChg>
      </pc:sldChg>
      <pc:sldChg chg="addSp delSp modSp mod">
        <pc:chgData name="Anabelle García Rodríguez" userId="df1702a4-5d3c-4fc7-b695-6077d7444da6" providerId="ADAL" clId="{2FE6CF52-0C07-4C68-BAAB-E27F55ADCC3B}" dt="2023-03-03T21:54:45.581" v="2057" actId="6549"/>
        <pc:sldMkLst>
          <pc:docMk/>
          <pc:sldMk cId="4153678306" sldId="296"/>
        </pc:sldMkLst>
        <pc:spChg chg="add del mod">
          <ac:chgData name="Anabelle García Rodríguez" userId="df1702a4-5d3c-4fc7-b695-6077d7444da6" providerId="ADAL" clId="{2FE6CF52-0C07-4C68-BAAB-E27F55ADCC3B}" dt="2023-03-03T19:39:15.938" v="659" actId="21"/>
          <ac:spMkLst>
            <pc:docMk/>
            <pc:sldMk cId="4153678306" sldId="296"/>
            <ac:spMk id="3" creationId="{BA1E33AF-7324-9AE0-AF2F-A79D11B4BBB4}"/>
          </ac:spMkLst>
        </pc:spChg>
        <pc:spChg chg="mod">
          <ac:chgData name="Anabelle García Rodríguez" userId="df1702a4-5d3c-4fc7-b695-6077d7444da6" providerId="ADAL" clId="{2FE6CF52-0C07-4C68-BAAB-E27F55ADCC3B}" dt="2023-03-03T19:38:09.333" v="586" actId="404"/>
          <ac:spMkLst>
            <pc:docMk/>
            <pc:sldMk cId="4153678306" sldId="296"/>
            <ac:spMk id="4" creationId="{60828E04-9C2A-4859-8050-C2DF67A249CB}"/>
          </ac:spMkLst>
        </pc:spChg>
        <pc:spChg chg="mod">
          <ac:chgData name="Anabelle García Rodríguez" userId="df1702a4-5d3c-4fc7-b695-6077d7444da6" providerId="ADAL" clId="{2FE6CF52-0C07-4C68-BAAB-E27F55ADCC3B}" dt="2023-03-03T19:38:33.595" v="608" actId="20577"/>
          <ac:spMkLst>
            <pc:docMk/>
            <pc:sldMk cId="4153678306" sldId="296"/>
            <ac:spMk id="5" creationId="{11265965-2271-4C1C-BD0A-6F85F80FF9A6}"/>
          </ac:spMkLst>
        </pc:spChg>
        <pc:spChg chg="mod">
          <ac:chgData name="Anabelle García Rodríguez" userId="df1702a4-5d3c-4fc7-b695-6077d7444da6" providerId="ADAL" clId="{2FE6CF52-0C07-4C68-BAAB-E27F55ADCC3B}" dt="2023-03-03T21:54:45.581" v="2057" actId="6549"/>
          <ac:spMkLst>
            <pc:docMk/>
            <pc:sldMk cId="4153678306" sldId="296"/>
            <ac:spMk id="6" creationId="{50A3BCC3-A277-4C0B-9EBA-EB53990D8EBD}"/>
          </ac:spMkLst>
        </pc:spChg>
        <pc:spChg chg="mod">
          <ac:chgData name="Anabelle García Rodríguez" userId="df1702a4-5d3c-4fc7-b695-6077d7444da6" providerId="ADAL" clId="{2FE6CF52-0C07-4C68-BAAB-E27F55ADCC3B}" dt="2023-03-03T17:01:38.876" v="120"/>
          <ac:spMkLst>
            <pc:docMk/>
            <pc:sldMk cId="4153678306" sldId="296"/>
            <ac:spMk id="12" creationId="{91814EC9-246A-4C6E-941E-5774FE72F08E}"/>
          </ac:spMkLst>
        </pc:spChg>
        <pc:spChg chg="mod">
          <ac:chgData name="Anabelle García Rodríguez" userId="df1702a4-5d3c-4fc7-b695-6077d7444da6" providerId="ADAL" clId="{2FE6CF52-0C07-4C68-BAAB-E27F55ADCC3B}" dt="2023-03-03T17:01:38.876" v="120"/>
          <ac:spMkLst>
            <pc:docMk/>
            <pc:sldMk cId="4153678306" sldId="296"/>
            <ac:spMk id="14" creationId="{6C38D7A9-9299-4108-BB08-026F4B9CAE7B}"/>
          </ac:spMkLst>
        </pc:spChg>
        <pc:spChg chg="del mod">
          <ac:chgData name="Anabelle García Rodríguez" userId="df1702a4-5d3c-4fc7-b695-6077d7444da6" providerId="ADAL" clId="{2FE6CF52-0C07-4C68-BAAB-E27F55ADCC3B}" dt="2023-03-03T19:39:03.320" v="658" actId="478"/>
          <ac:spMkLst>
            <pc:docMk/>
            <pc:sldMk cId="4153678306" sldId="296"/>
            <ac:spMk id="16" creationId="{FD8A1232-50A8-4535-AAF9-7F4180EAA0DD}"/>
          </ac:spMkLst>
        </pc:spChg>
        <pc:picChg chg="add mod">
          <ac:chgData name="Anabelle García Rodríguez" userId="df1702a4-5d3c-4fc7-b695-6077d7444da6" providerId="ADAL" clId="{2FE6CF52-0C07-4C68-BAAB-E27F55ADCC3B}" dt="2023-03-03T19:39:47.181" v="665" actId="1076"/>
          <ac:picMkLst>
            <pc:docMk/>
            <pc:sldMk cId="4153678306" sldId="296"/>
            <ac:picMk id="7" creationId="{DA1220C0-91F0-8D60-3122-B3F775B23896}"/>
          </ac:picMkLst>
        </pc:picChg>
        <pc:picChg chg="del">
          <ac:chgData name="Anabelle García Rodríguez" userId="df1702a4-5d3c-4fc7-b695-6077d7444da6" providerId="ADAL" clId="{2FE6CF52-0C07-4C68-BAAB-E27F55ADCC3B}" dt="2023-03-03T19:39:17.954" v="660" actId="478"/>
          <ac:picMkLst>
            <pc:docMk/>
            <pc:sldMk cId="4153678306" sldId="296"/>
            <ac:picMk id="11" creationId="{0718E6E0-05A2-479C-AEA8-1A385EB73474}"/>
          </ac:picMkLst>
        </pc:picChg>
        <pc:picChg chg="add mod">
          <ac:chgData name="Anabelle García Rodríguez" userId="df1702a4-5d3c-4fc7-b695-6077d7444da6" providerId="ADAL" clId="{2FE6CF52-0C07-4C68-BAAB-E27F55ADCC3B}" dt="2023-03-03T19:39:41.021" v="663" actId="1076"/>
          <ac:picMkLst>
            <pc:docMk/>
            <pc:sldMk cId="4153678306" sldId="296"/>
            <ac:picMk id="13" creationId="{6FAA62E2-9EC7-BDED-4C96-F4A08EC609C6}"/>
          </ac:picMkLst>
        </pc:picChg>
        <pc:picChg chg="add mod">
          <ac:chgData name="Anabelle García Rodríguez" userId="df1702a4-5d3c-4fc7-b695-6077d7444da6" providerId="ADAL" clId="{2FE6CF52-0C07-4C68-BAAB-E27F55ADCC3B}" dt="2023-03-03T19:40:27.837" v="672" actId="1076"/>
          <ac:picMkLst>
            <pc:docMk/>
            <pc:sldMk cId="4153678306" sldId="296"/>
            <ac:picMk id="15" creationId="{21F026AF-F1C6-D0E9-2490-BF57BBEF421E}"/>
          </ac:picMkLst>
        </pc:picChg>
        <pc:picChg chg="mod">
          <ac:chgData name="Anabelle García Rodríguez" userId="df1702a4-5d3c-4fc7-b695-6077d7444da6" providerId="ADAL" clId="{2FE6CF52-0C07-4C68-BAAB-E27F55ADCC3B}" dt="2023-03-03T17:01:38.876" v="120"/>
          <ac:picMkLst>
            <pc:docMk/>
            <pc:sldMk cId="4153678306" sldId="296"/>
            <ac:picMk id="32" creationId="{AAB6EE12-FEF8-FB41-A909-0DA61D7725C7}"/>
          </ac:picMkLst>
        </pc:picChg>
      </pc:sldChg>
      <pc:sldChg chg="addSp delSp modSp mod">
        <pc:chgData name="Anabelle García Rodríguez" userId="df1702a4-5d3c-4fc7-b695-6077d7444da6" providerId="ADAL" clId="{2FE6CF52-0C07-4C68-BAAB-E27F55ADCC3B}" dt="2023-03-03T20:07:12.401" v="1406" actId="20577"/>
        <pc:sldMkLst>
          <pc:docMk/>
          <pc:sldMk cId="722098795" sldId="297"/>
        </pc:sldMkLst>
        <pc:spChg chg="mod">
          <ac:chgData name="Anabelle García Rodríguez" userId="df1702a4-5d3c-4fc7-b695-6077d7444da6" providerId="ADAL" clId="{2FE6CF52-0C07-4C68-BAAB-E27F55ADCC3B}" dt="2023-03-03T19:21:24.054" v="250" actId="20577"/>
          <ac:spMkLst>
            <pc:docMk/>
            <pc:sldMk cId="722098795" sldId="297"/>
            <ac:spMk id="2" creationId="{3560F281-4FF6-4617-A809-AC9C15ECF18A}"/>
          </ac:spMkLst>
        </pc:spChg>
        <pc:spChg chg="mod">
          <ac:chgData name="Anabelle García Rodríguez" userId="df1702a4-5d3c-4fc7-b695-6077d7444da6" providerId="ADAL" clId="{2FE6CF52-0C07-4C68-BAAB-E27F55ADCC3B}" dt="2023-03-03T20:07:12.401" v="1406" actId="20577"/>
          <ac:spMkLst>
            <pc:docMk/>
            <pc:sldMk cId="722098795" sldId="297"/>
            <ac:spMk id="3" creationId="{611DC577-0A95-47D0-95D9-5F8DA763D46B}"/>
          </ac:spMkLst>
        </pc:spChg>
        <pc:spChg chg="del mod">
          <ac:chgData name="Anabelle García Rodríguez" userId="df1702a4-5d3c-4fc7-b695-6077d7444da6" providerId="ADAL" clId="{2FE6CF52-0C07-4C68-BAAB-E27F55ADCC3B}" dt="2023-03-03T19:19:47.284" v="192" actId="478"/>
          <ac:spMkLst>
            <pc:docMk/>
            <pc:sldMk cId="722098795" sldId="297"/>
            <ac:spMk id="4" creationId="{D355C61F-C8F1-4977-8E1F-F16C0D9EA88C}"/>
          </ac:spMkLst>
        </pc:spChg>
        <pc:spChg chg="mod">
          <ac:chgData name="Anabelle García Rodríguez" userId="df1702a4-5d3c-4fc7-b695-6077d7444da6" providerId="ADAL" clId="{2FE6CF52-0C07-4C68-BAAB-E27F55ADCC3B}" dt="2023-03-03T17:01:38.876" v="120"/>
          <ac:spMkLst>
            <pc:docMk/>
            <pc:sldMk cId="722098795" sldId="297"/>
            <ac:spMk id="6" creationId="{1C554D9F-1895-486E-BFBA-905BB2D29E08}"/>
          </ac:spMkLst>
        </pc:spChg>
        <pc:spChg chg="add del mod">
          <ac:chgData name="Anabelle García Rodríguez" userId="df1702a4-5d3c-4fc7-b695-6077d7444da6" providerId="ADAL" clId="{2FE6CF52-0C07-4C68-BAAB-E27F55ADCC3B}" dt="2023-03-03T19:19:50.530" v="193" actId="21"/>
          <ac:spMkLst>
            <pc:docMk/>
            <pc:sldMk cId="722098795" sldId="297"/>
            <ac:spMk id="7" creationId="{18803208-7A2C-C4B1-4D68-D1553A4E6148}"/>
          </ac:spMkLst>
        </pc:spChg>
        <pc:picChg chg="add mod">
          <ac:chgData name="Anabelle García Rodríguez" userId="df1702a4-5d3c-4fc7-b695-6077d7444da6" providerId="ADAL" clId="{2FE6CF52-0C07-4C68-BAAB-E27F55ADCC3B}" dt="2023-03-03T19:21:43.487" v="251"/>
          <ac:picMkLst>
            <pc:docMk/>
            <pc:sldMk cId="722098795" sldId="297"/>
            <ac:picMk id="8" creationId="{C1AC65A5-720E-8E11-BE03-D6E1215A901E}"/>
          </ac:picMkLst>
        </pc:picChg>
        <pc:picChg chg="add mod">
          <ac:chgData name="Anabelle García Rodríguez" userId="df1702a4-5d3c-4fc7-b695-6077d7444da6" providerId="ADAL" clId="{2FE6CF52-0C07-4C68-BAAB-E27F55ADCC3B}" dt="2023-03-03T19:21:57.955" v="253" actId="1076"/>
          <ac:picMkLst>
            <pc:docMk/>
            <pc:sldMk cId="722098795" sldId="297"/>
            <ac:picMk id="9" creationId="{E7F7E867-6AE9-90E0-FBF0-6BC6AA969247}"/>
          </ac:picMkLst>
        </pc:picChg>
        <pc:picChg chg="mod">
          <ac:chgData name="Anabelle García Rodríguez" userId="df1702a4-5d3c-4fc7-b695-6077d7444da6" providerId="ADAL" clId="{2FE6CF52-0C07-4C68-BAAB-E27F55ADCC3B}" dt="2023-03-03T17:01:38.876" v="120"/>
          <ac:picMkLst>
            <pc:docMk/>
            <pc:sldMk cId="722098795" sldId="297"/>
            <ac:picMk id="14" creationId="{7E468295-904F-0743-AD06-67DA21353B9E}"/>
          </ac:picMkLst>
        </pc:picChg>
      </pc:sldChg>
      <pc:sldChg chg="addSp delSp modSp mod">
        <pc:chgData name="Anabelle García Rodríguez" userId="df1702a4-5d3c-4fc7-b695-6077d7444da6" providerId="ADAL" clId="{2FE6CF52-0C07-4C68-BAAB-E27F55ADCC3B}" dt="2023-03-03T20:09:28.952" v="1425" actId="404"/>
        <pc:sldMkLst>
          <pc:docMk/>
          <pc:sldMk cId="3989923275" sldId="298"/>
        </pc:sldMkLst>
        <pc:spChg chg="mod">
          <ac:chgData name="Anabelle García Rodríguez" userId="df1702a4-5d3c-4fc7-b695-6077d7444da6" providerId="ADAL" clId="{2FE6CF52-0C07-4C68-BAAB-E27F55ADCC3B}" dt="2023-03-03T20:09:28.952" v="1425" actId="404"/>
          <ac:spMkLst>
            <pc:docMk/>
            <pc:sldMk cId="3989923275" sldId="298"/>
            <ac:spMk id="4" creationId="{4772945D-CA91-4CFE-8EB7-941C7618C994}"/>
          </ac:spMkLst>
        </pc:spChg>
        <pc:spChg chg="mod">
          <ac:chgData name="Anabelle García Rodríguez" userId="df1702a4-5d3c-4fc7-b695-6077d7444da6" providerId="ADAL" clId="{2FE6CF52-0C07-4C68-BAAB-E27F55ADCC3B}" dt="2023-03-03T20:04:07.807" v="1265" actId="114"/>
          <ac:spMkLst>
            <pc:docMk/>
            <pc:sldMk cId="3989923275" sldId="298"/>
            <ac:spMk id="5" creationId="{0C4C8660-51C1-86D8-2468-EC879E9EC97E}"/>
          </ac:spMkLst>
        </pc:spChg>
        <pc:picChg chg="add del">
          <ac:chgData name="Anabelle García Rodríguez" userId="df1702a4-5d3c-4fc7-b695-6077d7444da6" providerId="ADAL" clId="{2FE6CF52-0C07-4C68-BAAB-E27F55ADCC3B}" dt="2023-03-03T16:56:57.015" v="12" actId="21"/>
          <ac:picMkLst>
            <pc:docMk/>
            <pc:sldMk cId="3989923275" sldId="298"/>
            <ac:picMk id="7" creationId="{E2A8D592-FA49-4A74-3E9A-AA423AAB0921}"/>
          </ac:picMkLst>
        </pc:picChg>
        <pc:picChg chg="add del mod">
          <ac:chgData name="Anabelle García Rodríguez" userId="df1702a4-5d3c-4fc7-b695-6077d7444da6" providerId="ADAL" clId="{2FE6CF52-0C07-4C68-BAAB-E27F55ADCC3B}" dt="2023-03-03T16:56:58.988" v="16"/>
          <ac:picMkLst>
            <pc:docMk/>
            <pc:sldMk cId="3989923275" sldId="298"/>
            <ac:picMk id="8" creationId="{344F6D8D-2C89-81D1-130C-7966F50B8DE2}"/>
          </ac:picMkLst>
        </pc:picChg>
        <pc:picChg chg="mod">
          <ac:chgData name="Anabelle García Rodríguez" userId="df1702a4-5d3c-4fc7-b695-6077d7444da6" providerId="ADAL" clId="{2FE6CF52-0C07-4C68-BAAB-E27F55ADCC3B}" dt="2023-03-03T17:01:38.876" v="120"/>
          <ac:picMkLst>
            <pc:docMk/>
            <pc:sldMk cId="3989923275" sldId="298"/>
            <ac:picMk id="12" creationId="{AA8A1CBA-9BB5-2246-9F4B-98EAD7C90158}"/>
          </ac:picMkLst>
        </pc:picChg>
        <pc:picChg chg="mod">
          <ac:chgData name="Anabelle García Rodríguez" userId="df1702a4-5d3c-4fc7-b695-6077d7444da6" providerId="ADAL" clId="{2FE6CF52-0C07-4C68-BAAB-E27F55ADCC3B}" dt="2023-03-03T16:56:59.531" v="17" actId="1076"/>
          <ac:picMkLst>
            <pc:docMk/>
            <pc:sldMk cId="3989923275" sldId="298"/>
            <ac:picMk id="1026" creationId="{63F41BED-A2C9-420E-CEB8-A178A2D03908}"/>
          </ac:picMkLst>
        </pc:picChg>
      </pc:sldChg>
      <pc:sldChg chg="modSp add mod">
        <pc:chgData name="Anabelle García Rodríguez" userId="df1702a4-5d3c-4fc7-b695-6077d7444da6" providerId="ADAL" clId="{2FE6CF52-0C07-4C68-BAAB-E27F55ADCC3B}" dt="2023-03-05T02:19:44.349" v="2058" actId="20577"/>
        <pc:sldMkLst>
          <pc:docMk/>
          <pc:sldMk cId="476854780" sldId="299"/>
        </pc:sldMkLst>
        <pc:spChg chg="mod">
          <ac:chgData name="Anabelle García Rodríguez" userId="df1702a4-5d3c-4fc7-b695-6077d7444da6" providerId="ADAL" clId="{2FE6CF52-0C07-4C68-BAAB-E27F55ADCC3B}" dt="2023-03-03T20:25:22.035" v="1967" actId="20577"/>
          <ac:spMkLst>
            <pc:docMk/>
            <pc:sldMk cId="476854780" sldId="299"/>
            <ac:spMk id="4" creationId="{6AB259A0-0017-492F-A0DC-4B70C7052AE0}"/>
          </ac:spMkLst>
        </pc:spChg>
        <pc:spChg chg="mod">
          <ac:chgData name="Anabelle García Rodríguez" userId="df1702a4-5d3c-4fc7-b695-6077d7444da6" providerId="ADAL" clId="{2FE6CF52-0C07-4C68-BAAB-E27F55ADCC3B}" dt="2023-03-05T02:19:44.349" v="2058" actId="20577"/>
          <ac:spMkLst>
            <pc:docMk/>
            <pc:sldMk cId="476854780" sldId="299"/>
            <ac:spMk id="5" creationId="{CEEB3BAE-C0B2-447C-B8BE-96C6BD84D658}"/>
          </ac:spMkLst>
        </pc:spChg>
        <pc:spChg chg="mod">
          <ac:chgData name="Anabelle García Rodríguez" userId="df1702a4-5d3c-4fc7-b695-6077d7444da6" providerId="ADAL" clId="{2FE6CF52-0C07-4C68-BAAB-E27F55ADCC3B}" dt="2023-03-03T20:25:52.795" v="2035" actId="20577"/>
          <ac:spMkLst>
            <pc:docMk/>
            <pc:sldMk cId="476854780" sldId="299"/>
            <ac:spMk id="6" creationId="{B237D1CA-B91A-410E-A968-D017BBE99F99}"/>
          </ac:spMkLst>
        </pc:spChg>
        <pc:spChg chg="mod">
          <ac:chgData name="Anabelle García Rodríguez" userId="df1702a4-5d3c-4fc7-b695-6077d7444da6" providerId="ADAL" clId="{2FE6CF52-0C07-4C68-BAAB-E27F55ADCC3B}" dt="2023-03-03T20:26:05.371" v="2054" actId="1076"/>
          <ac:spMkLst>
            <pc:docMk/>
            <pc:sldMk cId="476854780" sldId="299"/>
            <ac:spMk id="7" creationId="{26A87885-D672-4CF9-A78D-CFE98385B03A}"/>
          </ac:spMkLst>
        </pc:spChg>
      </pc:sldChg>
      <pc:sldMasterChg chg="addSp">
        <pc:chgData name="Anabelle García Rodríguez" userId="df1702a4-5d3c-4fc7-b695-6077d7444da6" providerId="ADAL" clId="{2FE6CF52-0C07-4C68-BAAB-E27F55ADCC3B}" dt="2023-03-03T17:00:45.887" v="98"/>
        <pc:sldMasterMkLst>
          <pc:docMk/>
          <pc:sldMasterMk cId="278948152" sldId="2147483667"/>
        </pc:sldMasterMkLst>
        <pc:spChg chg="add">
          <ac:chgData name="Anabelle García Rodríguez" userId="df1702a4-5d3c-4fc7-b695-6077d7444da6" providerId="ADAL" clId="{2FE6CF52-0C07-4C68-BAAB-E27F55ADCC3B}" dt="2023-03-03T17:00:45.887" v="98"/>
          <ac:spMkLst>
            <pc:docMk/>
            <pc:sldMasterMk cId="278948152" sldId="2147483667"/>
            <ac:spMk id="7" creationId="{F9BE3A34-870B-2350-C813-CB1305F87C00}"/>
          </ac:spMkLst>
        </pc:spChg>
        <pc:spChg chg="add">
          <ac:chgData name="Anabelle García Rodríguez" userId="df1702a4-5d3c-4fc7-b695-6077d7444da6" providerId="ADAL" clId="{2FE6CF52-0C07-4C68-BAAB-E27F55ADCC3B}" dt="2023-03-03T17:00:45.887" v="98"/>
          <ac:spMkLst>
            <pc:docMk/>
            <pc:sldMasterMk cId="278948152" sldId="2147483667"/>
            <ac:spMk id="8" creationId="{68BAC311-6899-A297-EF68-B2DE0E2E166F}"/>
          </ac:spMkLst>
        </pc:spChg>
        <pc:spChg chg="add">
          <ac:chgData name="Anabelle García Rodríguez" userId="df1702a4-5d3c-4fc7-b695-6077d7444da6" providerId="ADAL" clId="{2FE6CF52-0C07-4C68-BAAB-E27F55ADCC3B}" dt="2023-03-03T17:00:45.887" v="98"/>
          <ac:spMkLst>
            <pc:docMk/>
            <pc:sldMasterMk cId="278948152" sldId="2147483667"/>
            <ac:spMk id="10" creationId="{FBA324DB-D5BC-6089-78D1-A3FA1F97AD2C}"/>
          </ac:spMkLst>
        </pc:spChg>
        <pc:spChg chg="add">
          <ac:chgData name="Anabelle García Rodríguez" userId="df1702a4-5d3c-4fc7-b695-6077d7444da6" providerId="ADAL" clId="{2FE6CF52-0C07-4C68-BAAB-E27F55ADCC3B}" dt="2023-03-03T17:00:45.887" v="98"/>
          <ac:spMkLst>
            <pc:docMk/>
            <pc:sldMasterMk cId="278948152" sldId="2147483667"/>
            <ac:spMk id="11" creationId="{90BF4147-E888-A105-E10D-C306718DE86C}"/>
          </ac:spMkLst>
        </pc:spChg>
        <pc:spChg chg="add">
          <ac:chgData name="Anabelle García Rodríguez" userId="df1702a4-5d3c-4fc7-b695-6077d7444da6" providerId="ADAL" clId="{2FE6CF52-0C07-4C68-BAAB-E27F55ADCC3B}" dt="2023-03-03T17:00:45.887" v="98"/>
          <ac:spMkLst>
            <pc:docMk/>
            <pc:sldMasterMk cId="278948152" sldId="2147483667"/>
            <ac:spMk id="12" creationId="{11AE4317-DD48-220B-4E7A-4564849896B8}"/>
          </ac:spMkLst>
        </pc:spChg>
        <pc:spChg chg="add">
          <ac:chgData name="Anabelle García Rodríguez" userId="df1702a4-5d3c-4fc7-b695-6077d7444da6" providerId="ADAL" clId="{2FE6CF52-0C07-4C68-BAAB-E27F55ADCC3B}" dt="2023-03-03T17:00:45.887" v="98"/>
          <ac:spMkLst>
            <pc:docMk/>
            <pc:sldMasterMk cId="278948152" sldId="2147483667"/>
            <ac:spMk id="13" creationId="{AC4E631A-4C0A-FB41-B891-D7B74C0C0680}"/>
          </ac:spMkLst>
        </pc:spChg>
        <pc:cxnChg chg="add">
          <ac:chgData name="Anabelle García Rodríguez" userId="df1702a4-5d3c-4fc7-b695-6077d7444da6" providerId="ADAL" clId="{2FE6CF52-0C07-4C68-BAAB-E27F55ADCC3B}" dt="2023-03-03T17:00:45.887" v="98"/>
          <ac:cxnSpMkLst>
            <pc:docMk/>
            <pc:sldMasterMk cId="278948152" sldId="2147483667"/>
            <ac:cxnSpMk id="14" creationId="{11B1D4ED-1992-6436-CA46-4424BB97DF73}"/>
          </ac:cxnSpMkLst>
        </pc:cxn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encabezado 1">
            <a:extLst>
              <a:ext uri="{FF2B5EF4-FFF2-40B4-BE49-F238E27FC236}">
                <a16:creationId xmlns:a16="http://schemas.microsoft.com/office/drawing/2014/main" id="{B76F666D-E0C2-435B-BAA8-9287F9E5D38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s-ES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19FEBCAF-CB3F-4928-91AA-D61472F880C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E0C787AE-A2C6-4A28-BCC7-4D89EB21DEE5}" type="datetime1">
              <a:rPr lang="es-ES" smtClean="0"/>
              <a:t>04/03/2023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69256698-63C6-4CCC-81CB-EA5604C30F1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s-ES"/>
          </a:p>
        </p:txBody>
      </p:sp>
      <p:sp>
        <p:nvSpPr>
          <p:cNvPr id="5" name="Marcador de posición de número de diapositiva 4">
            <a:extLst>
              <a:ext uri="{FF2B5EF4-FFF2-40B4-BE49-F238E27FC236}">
                <a16:creationId xmlns:a16="http://schemas.microsoft.com/office/drawing/2014/main" id="{B2467FDA-05D7-4760-A373-5D6AEAAF427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682C0B10-7CAE-41E4-AB02-7E8B1FF2B89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8753759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s-ES" noProof="0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4BDA65D4-3BBC-4853-83D3-F449A9B7FDA5}" type="datetime1">
              <a:rPr lang="es-ES" noProof="0" smtClean="0"/>
              <a:t>04/03/2023</a:t>
            </a:fld>
            <a:endParaRPr lang="es-ES" noProof="0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s-ES" noProof="0"/>
          </a:p>
        </p:txBody>
      </p:sp>
      <p:sp>
        <p:nvSpPr>
          <p:cNvPr id="5" name="Marcador de posición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es-ES" noProof="0"/>
              <a:t>Editar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s-ES" noProof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8530193B-564F-4854-8A52-728F3FB19C85}" type="slidenum">
              <a:rPr lang="es-ES" noProof="0" smtClean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360381651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8530193B-564F-4854-8A52-728F3FB19C85}" type="slidenum">
              <a:rPr lang="es-ES" smtClean="0"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07014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8530193B-564F-4854-8A52-728F3FB19C85}" type="slidenum">
              <a:rPr lang="es-ES" noProof="0" smtClean="0"/>
              <a:t>2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31066246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8530193B-564F-4854-8A52-728F3FB19C85}" type="slidenum">
              <a:rPr lang="es-ES" smtClean="0"/>
              <a:t>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962827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8530193B-564F-4854-8A52-728F3FB19C85}" type="slidenum">
              <a:rPr lang="es-ES" noProof="0" smtClean="0"/>
              <a:t>4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280718030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8530193B-564F-4854-8A52-728F3FB19C85}" type="slidenum">
              <a:rPr lang="es-ES" noProof="0" smtClean="0"/>
              <a:t>5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150380062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8530193B-564F-4854-8A52-728F3FB19C85}" type="slidenum">
              <a:rPr lang="es-ES" noProof="0" smtClean="0"/>
              <a:t>6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280524307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8530193B-564F-4854-8A52-728F3FB19C85}" type="slidenum">
              <a:rPr lang="es-ES" noProof="0" smtClean="0"/>
              <a:t>7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41391312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a del título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Marcador de posición de imagen 40">
            <a:extLst>
              <a:ext uri="{FF2B5EF4-FFF2-40B4-BE49-F238E27FC236}">
                <a16:creationId xmlns:a16="http://schemas.microsoft.com/office/drawing/2014/main" id="{EB7F0EE8-BE52-4A79-8FC8-4A2487FA01F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9780588" cy="6804025"/>
          </a:xfrm>
          <a:solidFill>
            <a:schemeClr val="bg1">
              <a:lumMod val="85000"/>
            </a:schemeClr>
          </a:solidFill>
        </p:spPr>
        <p:txBody>
          <a:bodyPr tIns="1728000" rtlCol="0" anchor="t"/>
          <a:lstStyle>
            <a:lvl1pPr marL="0" indent="0" algn="ctr">
              <a:buNone/>
              <a:defRPr sz="12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es-ES" noProof="0"/>
              <a:t>Inserte o arrastre y coloque su foto aquí</a:t>
            </a: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00F23EB7-E336-46EB-A4A0-3DB7A6BF4C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200400" y="2811053"/>
            <a:ext cx="8991600" cy="1261295"/>
          </a:xfrm>
          <a:solidFill>
            <a:schemeClr val="bg1"/>
          </a:solidFill>
        </p:spPr>
        <p:txBody>
          <a:bodyPr vert="horz" lIns="180000" tIns="180000" rIns="252000" bIns="180000" rtlCol="0" anchor="t">
            <a:noAutofit/>
          </a:bodyPr>
          <a:lstStyle>
            <a:lvl1pPr algn="r">
              <a:lnSpc>
                <a:spcPct val="70000"/>
              </a:lnSpc>
              <a:defRPr lang="en-ZA" sz="3800" b="1" spc="-300" dirty="0"/>
            </a:lvl1pPr>
          </a:lstStyle>
          <a:p>
            <a:pPr lvl="0" algn="r" rtl="0"/>
            <a:r>
              <a:rPr lang="es-ES" noProof="0" dirty="0"/>
              <a:t>Haga clic para editar el título de la presentación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C9980B88-3F4A-4688-9ED0-17EF37E62D9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200400" y="4061039"/>
            <a:ext cx="6580188" cy="580921"/>
          </a:xfrm>
          <a:solidFill>
            <a:schemeClr val="tx1">
              <a:alpha val="80000"/>
            </a:schemeClr>
          </a:solidFill>
        </p:spPr>
        <p:txBody>
          <a:bodyPr vert="horz" lIns="180000" tIns="180000" rIns="180000" bIns="180000" rtlCol="0">
            <a:noAutofit/>
          </a:bodyPr>
          <a:lstStyle>
            <a:lvl1pPr marL="0" indent="0" algn="r">
              <a:buNone/>
              <a:defRPr lang="en-ZA" dirty="0">
                <a:solidFill>
                  <a:schemeClr val="bg1"/>
                </a:solidFill>
              </a:defRPr>
            </a:lvl1pPr>
          </a:lstStyle>
          <a:p>
            <a:pPr marL="266700" lvl="0" indent="-266700" algn="ctr" rtl="0"/>
            <a:r>
              <a:rPr lang="es-ES" noProof="0"/>
              <a:t>Haga clic para editar el estilo de subtítulo del patrón</a:t>
            </a:r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EC0FBB1B-4F0E-4365-BF27-3150FC6C3B90}"/>
              </a:ext>
            </a:extLst>
          </p:cNvPr>
          <p:cNvSpPr/>
          <p:nvPr userDrawn="1"/>
        </p:nvSpPr>
        <p:spPr>
          <a:xfrm>
            <a:off x="9780103" y="6803351"/>
            <a:ext cx="1979897" cy="5465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7A13D8A8-6C3D-4527-959D-41C3213F7F02}"/>
              </a:ext>
            </a:extLst>
          </p:cNvPr>
          <p:cNvSpPr/>
          <p:nvPr userDrawn="1"/>
        </p:nvSpPr>
        <p:spPr>
          <a:xfrm>
            <a:off x="0" y="6803351"/>
            <a:ext cx="9780104" cy="546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9504A767-1C0B-484E-BF7D-CD42D30A52EE}"/>
              </a:ext>
            </a:extLst>
          </p:cNvPr>
          <p:cNvSpPr/>
          <p:nvPr userDrawn="1"/>
        </p:nvSpPr>
        <p:spPr>
          <a:xfrm>
            <a:off x="11760000" y="6803351"/>
            <a:ext cx="432000" cy="546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51DD44D8-4A8F-4693-B90A-166855B29D25}"/>
              </a:ext>
            </a:extLst>
          </p:cNvPr>
          <p:cNvSpPr/>
          <p:nvPr userDrawn="1"/>
        </p:nvSpPr>
        <p:spPr>
          <a:xfrm>
            <a:off x="9780588" y="2698612"/>
            <a:ext cx="2411412" cy="11482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13340384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ivisoria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Marcador de posición de imagen 40">
            <a:extLst>
              <a:ext uri="{FF2B5EF4-FFF2-40B4-BE49-F238E27FC236}">
                <a16:creationId xmlns:a16="http://schemas.microsoft.com/office/drawing/2014/main" id="{EB7F0EE8-BE52-4A79-8FC8-4A2487FA01F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9780588" cy="6371351"/>
          </a:xfrm>
          <a:solidFill>
            <a:schemeClr val="bg1">
              <a:lumMod val="85000"/>
            </a:schemeClr>
          </a:solidFill>
        </p:spPr>
        <p:txBody>
          <a:bodyPr rtlCol="0" anchor="ctr"/>
          <a:lstStyle>
            <a:lvl1pPr marL="0" indent="0" algn="ctr">
              <a:buNone/>
              <a:defRPr sz="12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es-ES" noProof="0"/>
              <a:t>Inserte o arrastre y coloque </a:t>
            </a:r>
            <a:br>
              <a:rPr lang="es-ES" noProof="0"/>
            </a:br>
            <a:r>
              <a:rPr lang="es-ES" noProof="0"/>
              <a:t>su foto aquí</a:t>
            </a: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00F23EB7-E336-46EB-A4A0-3DB7A6BF4C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235700" y="2204792"/>
            <a:ext cx="5956300" cy="1944000"/>
          </a:xfrm>
          <a:solidFill>
            <a:schemeClr val="bg1"/>
          </a:solidFill>
        </p:spPr>
        <p:txBody>
          <a:bodyPr vert="horz" lIns="180000" tIns="180000" rIns="252000" bIns="180000" rtlCol="0" anchor="t">
            <a:noAutofit/>
          </a:bodyPr>
          <a:lstStyle>
            <a:lvl1pPr algn="r">
              <a:lnSpc>
                <a:spcPct val="90000"/>
              </a:lnSpc>
              <a:defRPr lang="en-ZA" sz="3800" b="1" spc="-300" dirty="0"/>
            </a:lvl1pPr>
          </a:lstStyle>
          <a:p>
            <a:pPr lvl="0" algn="r" rtl="0"/>
            <a:r>
              <a:rPr lang="es-ES" noProof="0" dirty="0"/>
              <a:t>Haga clic para editar la línea divisoria de sección</a:t>
            </a:r>
          </a:p>
        </p:txBody>
      </p:sp>
      <p:sp>
        <p:nvSpPr>
          <p:cNvPr id="7" name="Subtítulo 2">
            <a:extLst>
              <a:ext uri="{FF2B5EF4-FFF2-40B4-BE49-F238E27FC236}">
                <a16:creationId xmlns:a16="http://schemas.microsoft.com/office/drawing/2014/main" id="{9E4D4535-D519-40ED-B8A4-2EA1276BB65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35700" y="4148860"/>
            <a:ext cx="5956300" cy="1100565"/>
          </a:xfrm>
          <a:solidFill>
            <a:schemeClr val="tx1">
              <a:alpha val="80000"/>
            </a:schemeClr>
          </a:solidFill>
        </p:spPr>
        <p:txBody>
          <a:bodyPr lIns="180000" tIns="180000" rIns="252000" bIns="180000" rtlCol="0"/>
          <a:lstStyle>
            <a:lvl1pPr marL="0" indent="0" algn="r">
              <a:buNone/>
              <a:defRPr sz="1800">
                <a:solidFill>
                  <a:schemeClr val="bg1"/>
                </a:solidFill>
              </a:defRPr>
            </a:lvl1pPr>
            <a:lvl2pPr marL="266700" indent="0" algn="r">
              <a:buNone/>
              <a:defRPr sz="1800">
                <a:solidFill>
                  <a:schemeClr val="bg1"/>
                </a:solidFill>
              </a:defRPr>
            </a:lvl2pPr>
            <a:lvl3pPr marL="542925" indent="0" algn="r">
              <a:buNone/>
              <a:defRPr sz="1800">
                <a:solidFill>
                  <a:schemeClr val="bg1"/>
                </a:solidFill>
              </a:defRPr>
            </a:lvl3pPr>
            <a:lvl4pPr marL="809625" indent="0" algn="r">
              <a:buNone/>
              <a:defRPr sz="1800">
                <a:solidFill>
                  <a:schemeClr val="bg1"/>
                </a:solidFill>
              </a:defRPr>
            </a:lvl4pPr>
            <a:lvl5pPr marL="1076325" indent="0" algn="r">
              <a:buNone/>
              <a:defRPr sz="18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es-ES" noProof="0"/>
              <a:t>Haga clic para editar el estilo de subtítulo del patrón</a:t>
            </a:r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6816FE98-6A12-44EC-8485-8B5EFABDF9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/>
              <a:t>Agregue un pie de página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51DD44D8-4A8F-4693-B90A-166855B29D25}"/>
              </a:ext>
            </a:extLst>
          </p:cNvPr>
          <p:cNvSpPr/>
          <p:nvPr userDrawn="1"/>
        </p:nvSpPr>
        <p:spPr>
          <a:xfrm>
            <a:off x="9780588" y="5247782"/>
            <a:ext cx="2411412" cy="11482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EC0FBB1B-4F0E-4365-BF27-3150FC6C3B90}"/>
              </a:ext>
            </a:extLst>
          </p:cNvPr>
          <p:cNvSpPr/>
          <p:nvPr userDrawn="1"/>
        </p:nvSpPr>
        <p:spPr>
          <a:xfrm>
            <a:off x="9780103" y="6803351"/>
            <a:ext cx="1979897" cy="5465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7A13D8A8-6C3D-4527-959D-41C3213F7F02}"/>
              </a:ext>
            </a:extLst>
          </p:cNvPr>
          <p:cNvSpPr/>
          <p:nvPr userDrawn="1"/>
        </p:nvSpPr>
        <p:spPr>
          <a:xfrm>
            <a:off x="0" y="6803351"/>
            <a:ext cx="9780104" cy="546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9504A767-1C0B-484E-BF7D-CD42D30A52EE}"/>
              </a:ext>
            </a:extLst>
          </p:cNvPr>
          <p:cNvSpPr/>
          <p:nvPr userDrawn="1"/>
        </p:nvSpPr>
        <p:spPr>
          <a:xfrm>
            <a:off x="11760000" y="6803351"/>
            <a:ext cx="432000" cy="546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5" name="Marcador de posición de número de diapositiva 4">
            <a:extLst>
              <a:ext uri="{FF2B5EF4-FFF2-40B4-BE49-F238E27FC236}">
                <a16:creationId xmlns:a16="http://schemas.microsoft.com/office/drawing/2014/main" id="{F50EF489-F21B-4E7C-9A44-D3CC8DC34F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es-ES" noProof="0" smtClean="0"/>
              <a:pPr rtl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24371590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ivisoria 2"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Marcador de posición de imagen 40">
            <a:extLst>
              <a:ext uri="{FF2B5EF4-FFF2-40B4-BE49-F238E27FC236}">
                <a16:creationId xmlns:a16="http://schemas.microsoft.com/office/drawing/2014/main" id="{EB7F0EE8-BE52-4A79-8FC8-4A2487FA01F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2411412" y="0"/>
            <a:ext cx="9780588" cy="6371351"/>
          </a:xfrm>
          <a:solidFill>
            <a:schemeClr val="bg1">
              <a:lumMod val="85000"/>
            </a:schemeClr>
          </a:solidFill>
        </p:spPr>
        <p:txBody>
          <a:bodyPr rtlCol="0" anchor="ctr"/>
          <a:lstStyle>
            <a:lvl1pPr marL="0" indent="0" algn="ctr">
              <a:buNone/>
              <a:defRPr sz="12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es-ES" noProof="0"/>
              <a:t>Inserte o arrastre y coloque </a:t>
            </a:r>
            <a:br>
              <a:rPr lang="es-ES" noProof="0"/>
            </a:br>
            <a:r>
              <a:rPr lang="es-ES" noProof="0"/>
              <a:t>su foto aquí</a:t>
            </a:r>
          </a:p>
        </p:txBody>
      </p:sp>
      <p:sp>
        <p:nvSpPr>
          <p:cNvPr id="3" name="Título 1">
            <a:extLst>
              <a:ext uri="{FF2B5EF4-FFF2-40B4-BE49-F238E27FC236}">
                <a16:creationId xmlns:a16="http://schemas.microsoft.com/office/drawing/2014/main" id="{E473AB13-DFF9-4538-9907-E261659E0E0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-1700" y="2156226"/>
            <a:ext cx="5958000" cy="1958400"/>
          </a:xfrm>
          <a:solidFill>
            <a:schemeClr val="bg1"/>
          </a:solidFill>
        </p:spPr>
        <p:txBody>
          <a:bodyPr lIns="252000" tIns="180000" rIns="180000" bIns="180000" rtlCol="0"/>
          <a:lstStyle>
            <a:lvl1pPr>
              <a:lnSpc>
                <a:spcPct val="80000"/>
              </a:lnSpc>
              <a:defRPr sz="3800" b="1" spc="-3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pPr rtl="0"/>
            <a:r>
              <a:rPr lang="es-ES" noProof="0" dirty="0"/>
              <a:t>Haga clic para editar la línea divisoria de sección</a:t>
            </a:r>
          </a:p>
        </p:txBody>
      </p:sp>
      <p:sp>
        <p:nvSpPr>
          <p:cNvPr id="7" name="Subtítulo 2">
            <a:extLst>
              <a:ext uri="{FF2B5EF4-FFF2-40B4-BE49-F238E27FC236}">
                <a16:creationId xmlns:a16="http://schemas.microsoft.com/office/drawing/2014/main" id="{9E4D4535-D519-40ED-B8A4-2EA1276BB65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0" y="4110760"/>
            <a:ext cx="5956300" cy="1100565"/>
          </a:xfrm>
          <a:solidFill>
            <a:schemeClr val="tx1">
              <a:alpha val="80000"/>
            </a:schemeClr>
          </a:solidFill>
        </p:spPr>
        <p:txBody>
          <a:bodyPr lIns="252000" tIns="180000" rIns="180000" bIns="180000" rtlCol="0"/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266700" indent="0" algn="r">
              <a:buNone/>
              <a:defRPr sz="1800">
                <a:solidFill>
                  <a:schemeClr val="bg1"/>
                </a:solidFill>
              </a:defRPr>
            </a:lvl2pPr>
            <a:lvl3pPr marL="542925" indent="0" algn="r">
              <a:buNone/>
              <a:defRPr sz="1800">
                <a:solidFill>
                  <a:schemeClr val="bg1"/>
                </a:solidFill>
              </a:defRPr>
            </a:lvl3pPr>
            <a:lvl4pPr marL="809625" indent="0" algn="r">
              <a:buNone/>
              <a:defRPr sz="1800">
                <a:solidFill>
                  <a:schemeClr val="bg1"/>
                </a:solidFill>
              </a:defRPr>
            </a:lvl4pPr>
            <a:lvl5pPr marL="1076325" indent="0" algn="r">
              <a:buNone/>
              <a:defRPr sz="18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es-ES" noProof="0"/>
              <a:t>Haga clic para editar el estilo de subtítulo del patrón</a:t>
            </a:r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6816FE98-6A12-44EC-8485-8B5EFABDF9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/>
              <a:t>Agregue un pie de página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51DD44D8-4A8F-4693-B90A-166855B29D25}"/>
              </a:ext>
            </a:extLst>
          </p:cNvPr>
          <p:cNvSpPr/>
          <p:nvPr userDrawn="1"/>
        </p:nvSpPr>
        <p:spPr>
          <a:xfrm>
            <a:off x="0" y="5209682"/>
            <a:ext cx="2411412" cy="1148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rtl="0"/>
            <a:endParaRPr lang="es-ES" noProof="0"/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EC0FBB1B-4F0E-4365-BF27-3150FC6C3B90}"/>
              </a:ext>
            </a:extLst>
          </p:cNvPr>
          <p:cNvSpPr/>
          <p:nvPr userDrawn="1"/>
        </p:nvSpPr>
        <p:spPr>
          <a:xfrm>
            <a:off x="9780103" y="6803351"/>
            <a:ext cx="1979897" cy="5465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7A13D8A8-6C3D-4527-959D-41C3213F7F02}"/>
              </a:ext>
            </a:extLst>
          </p:cNvPr>
          <p:cNvSpPr/>
          <p:nvPr userDrawn="1"/>
        </p:nvSpPr>
        <p:spPr>
          <a:xfrm>
            <a:off x="0" y="6803351"/>
            <a:ext cx="9780104" cy="546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9504A767-1C0B-484E-BF7D-CD42D30A52EE}"/>
              </a:ext>
            </a:extLst>
          </p:cNvPr>
          <p:cNvSpPr/>
          <p:nvPr userDrawn="1"/>
        </p:nvSpPr>
        <p:spPr>
          <a:xfrm>
            <a:off x="11760000" y="6803351"/>
            <a:ext cx="432000" cy="546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5" name="Marcador de posición de número de diapositiva 4">
            <a:extLst>
              <a:ext uri="{FF2B5EF4-FFF2-40B4-BE49-F238E27FC236}">
                <a16:creationId xmlns:a16="http://schemas.microsoft.com/office/drawing/2014/main" id="{F50EF489-F21B-4E7C-9A44-D3CC8DC34F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es-ES" noProof="0" smtClean="0"/>
              <a:pPr rtl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22828585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eño de la imagen del text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arcador de posición de imagen 6">
            <a:extLst>
              <a:ext uri="{FF2B5EF4-FFF2-40B4-BE49-F238E27FC236}">
                <a16:creationId xmlns:a16="http://schemas.microsoft.com/office/drawing/2014/main" id="{890ED7CE-A9D2-4D19-B978-56BFB74E657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096000" y="-1"/>
            <a:ext cx="6096000" cy="6371351"/>
          </a:xfrm>
          <a:solidFill>
            <a:schemeClr val="bg1">
              <a:lumMod val="95000"/>
            </a:schemeClr>
          </a:solidFill>
        </p:spPr>
        <p:txBody>
          <a:bodyPr tIns="1584000" rtlCol="0" anchor="t"/>
          <a:lstStyle>
            <a:lvl1pPr marL="0" indent="0" algn="ctr">
              <a:buNone/>
              <a:defRPr sz="12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es-ES" noProof="0"/>
              <a:t>Inserte o arrastre y coloque su foto</a:t>
            </a: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40EE479C-D1F6-4BAC-80D2-90EF74E326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111800" y="3802899"/>
            <a:ext cx="4648200" cy="985000"/>
          </a:xfrm>
          <a:solidFill>
            <a:schemeClr val="bg1"/>
          </a:solidFill>
        </p:spPr>
        <p:txBody>
          <a:bodyPr lIns="180000" tIns="180000" rIns="180000" bIns="180000" rtlCol="0"/>
          <a:lstStyle>
            <a:lvl1pPr algn="r">
              <a:lnSpc>
                <a:spcPct val="70000"/>
              </a:lnSpc>
              <a:defRPr sz="3800" b="1" spc="-3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es-ES" noProof="0" dirty="0"/>
              <a:t>Edite el título de la página</a:t>
            </a:r>
          </a:p>
        </p:txBody>
      </p:sp>
      <p:sp>
        <p:nvSpPr>
          <p:cNvPr id="10" name="Subtítulo 2">
            <a:extLst>
              <a:ext uri="{FF2B5EF4-FFF2-40B4-BE49-F238E27FC236}">
                <a16:creationId xmlns:a16="http://schemas.microsoft.com/office/drawing/2014/main" id="{3FAEED1D-0E66-4F74-9455-675F5CB7EAD4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7111800" y="4787900"/>
            <a:ext cx="4648200" cy="1162800"/>
          </a:xfrm>
          <a:solidFill>
            <a:schemeClr val="tx1">
              <a:alpha val="80000"/>
            </a:schemeClr>
          </a:solidFill>
        </p:spPr>
        <p:txBody>
          <a:bodyPr lIns="180000" tIns="180000" rIns="180000" bIns="180000" rtlCol="0"/>
          <a:lstStyle>
            <a:lvl1pPr marL="0" indent="0" algn="r">
              <a:buNone/>
              <a:defRPr>
                <a:solidFill>
                  <a:schemeClr val="bg1"/>
                </a:solidFill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es-ES" noProof="0"/>
              <a:t>Subtítulo</a:t>
            </a:r>
          </a:p>
        </p:txBody>
      </p:sp>
      <p:sp>
        <p:nvSpPr>
          <p:cNvPr id="3" name="Marcador de posición de contenido 2">
            <a:extLst>
              <a:ext uri="{FF2B5EF4-FFF2-40B4-BE49-F238E27FC236}">
                <a16:creationId xmlns:a16="http://schemas.microsoft.com/office/drawing/2014/main" id="{A22238F2-C6EC-476F-8371-119AECBA5622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432000" y="2668686"/>
            <a:ext cx="5472000" cy="2999426"/>
          </a:xfrm>
        </p:spPr>
        <p:txBody>
          <a:bodyPr rtlCol="0" anchor="b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es-ES" noProof="0"/>
              <a:t>Editar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57847F90-9DB6-4832-9EB7-393AADAE8B70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 rtlCol="0"/>
          <a:lstStyle/>
          <a:p>
            <a:pPr rtl="0"/>
            <a:r>
              <a:rPr lang="es-ES" noProof="0"/>
              <a:t>Agregue un pie de página</a:t>
            </a:r>
          </a:p>
        </p:txBody>
      </p:sp>
      <p:sp>
        <p:nvSpPr>
          <p:cNvPr id="5" name="Marcador de posición de número de diapositiva 4">
            <a:extLst>
              <a:ext uri="{FF2B5EF4-FFF2-40B4-BE49-F238E27FC236}">
                <a16:creationId xmlns:a16="http://schemas.microsoft.com/office/drawing/2014/main" id="{0505ED12-A431-4761-87A4-F05164BE0221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es-ES" noProof="0" smtClean="0"/>
              <a:pPr rtl="0"/>
              <a:t>‹Nº›</a:t>
            </a:fld>
            <a:endParaRPr lang="es-ES" noProof="0"/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1508F53F-6AA2-4060-904A-BC90211DC043}"/>
              </a:ext>
            </a:extLst>
          </p:cNvPr>
          <p:cNvSpPr/>
          <p:nvPr userDrawn="1"/>
        </p:nvSpPr>
        <p:spPr>
          <a:xfrm>
            <a:off x="9348588" y="3700775"/>
            <a:ext cx="2411412" cy="11482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rtl="0"/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13501039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eño de la imagen del tex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arcador de posición de imagen 6">
            <a:extLst>
              <a:ext uri="{FF2B5EF4-FFF2-40B4-BE49-F238E27FC236}">
                <a16:creationId xmlns:a16="http://schemas.microsoft.com/office/drawing/2014/main" id="{890ED7CE-A9D2-4D19-B978-56BFB74E657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-1"/>
            <a:ext cx="6096000" cy="6371351"/>
          </a:xfrm>
          <a:solidFill>
            <a:schemeClr val="bg1">
              <a:lumMod val="95000"/>
            </a:schemeClr>
          </a:solidFill>
        </p:spPr>
        <p:txBody>
          <a:bodyPr tIns="1584000" rtlCol="0" anchor="t"/>
          <a:lstStyle>
            <a:lvl1pPr marL="0" indent="0" algn="ctr">
              <a:buNone/>
              <a:defRPr sz="12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es-ES" noProof="0"/>
              <a:t>Inserte o arrastre y coloque su foto</a:t>
            </a: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40EE479C-D1F6-4BAC-80D2-90EF74E326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18100" y="1869795"/>
            <a:ext cx="6641900" cy="1124345"/>
          </a:xfrm>
          <a:solidFill>
            <a:schemeClr val="bg1">
              <a:lumMod val="95000"/>
            </a:schemeClr>
          </a:solidFill>
        </p:spPr>
        <p:txBody>
          <a:bodyPr lIns="180000" tIns="180000" rIns="180000" bIns="180000" rtlCol="0"/>
          <a:lstStyle>
            <a:lvl1pPr algn="l">
              <a:lnSpc>
                <a:spcPct val="80000"/>
              </a:lnSpc>
              <a:defRPr sz="3800" b="1" spc="-3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es-ES" noProof="0" dirty="0"/>
              <a:t>Haga clic para editar el título de la página</a:t>
            </a:r>
          </a:p>
        </p:txBody>
      </p:sp>
      <p:sp>
        <p:nvSpPr>
          <p:cNvPr id="10" name="Subtítulo 2">
            <a:extLst>
              <a:ext uri="{FF2B5EF4-FFF2-40B4-BE49-F238E27FC236}">
                <a16:creationId xmlns:a16="http://schemas.microsoft.com/office/drawing/2014/main" id="{3FAEED1D-0E66-4F74-9455-675F5CB7EAD4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5118334" y="2994141"/>
            <a:ext cx="6641626" cy="590155"/>
          </a:xfrm>
          <a:solidFill>
            <a:schemeClr val="tx1">
              <a:alpha val="80000"/>
            </a:schemeClr>
          </a:solidFill>
        </p:spPr>
        <p:txBody>
          <a:bodyPr lIns="180000" tIns="180000" rIns="180000" bIns="180000" rtlCol="0"/>
          <a:lstStyle>
            <a:lvl1pPr marL="0" indent="0" algn="l">
              <a:buNone/>
              <a:defRPr>
                <a:solidFill>
                  <a:schemeClr val="bg1"/>
                </a:solidFill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es-ES" noProof="0"/>
              <a:t>Subtítulo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22238F2-C6EC-476F-8371-119AECBA5622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6288000" y="3763648"/>
            <a:ext cx="5472000" cy="2428351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es-ES" noProof="0"/>
              <a:t>Editar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57847F90-9DB6-4832-9EB7-393AADAE8B70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 rtlCol="0"/>
          <a:lstStyle/>
          <a:p>
            <a:pPr rtl="0"/>
            <a:r>
              <a:rPr lang="es-ES" noProof="0"/>
              <a:t>Agregue un pie de página</a:t>
            </a:r>
          </a:p>
        </p:txBody>
      </p:sp>
      <p:sp>
        <p:nvSpPr>
          <p:cNvPr id="5" name="Marcador de posición de número de diapositiva 4">
            <a:extLst>
              <a:ext uri="{FF2B5EF4-FFF2-40B4-BE49-F238E27FC236}">
                <a16:creationId xmlns:a16="http://schemas.microsoft.com/office/drawing/2014/main" id="{0505ED12-A431-4761-87A4-F05164BE0221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es-ES" noProof="0" smtClean="0"/>
              <a:pPr rtl="0"/>
              <a:t>‹Nº›</a:t>
            </a:fld>
            <a:endParaRPr lang="es-ES" noProof="0"/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FA5285E0-8F27-49C4-AADF-92A3B72D41FD}"/>
              </a:ext>
            </a:extLst>
          </p:cNvPr>
          <p:cNvSpPr/>
          <p:nvPr userDrawn="1"/>
        </p:nvSpPr>
        <p:spPr>
          <a:xfrm>
            <a:off x="9775824" y="1762069"/>
            <a:ext cx="1984175" cy="1148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rtl="0"/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3843892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F288DD7-6DAF-436D-B04A-EBCCAA3691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11340000" cy="432000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es-ES" noProof="0"/>
              <a:t>Haga clic para editar el título de la página</a:t>
            </a:r>
          </a:p>
        </p:txBody>
      </p:sp>
      <p:sp>
        <p:nvSpPr>
          <p:cNvPr id="9" name="Subtítulo 2">
            <a:extLst>
              <a:ext uri="{FF2B5EF4-FFF2-40B4-BE49-F238E27FC236}">
                <a16:creationId xmlns:a16="http://schemas.microsoft.com/office/drawing/2014/main" id="{E4633398-8EC3-417B-BEA6-101D8F224678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0" y="1008000"/>
            <a:ext cx="11339513" cy="360000"/>
          </a:xfrm>
        </p:spPr>
        <p:txBody>
          <a:bodyPr rtlCol="0"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es-ES" noProof="0"/>
              <a:t>Subtítulo</a:t>
            </a:r>
          </a:p>
        </p:txBody>
      </p:sp>
      <p:sp>
        <p:nvSpPr>
          <p:cNvPr id="3" name="Marcador de comparación izquierdo 1">
            <a:extLst>
              <a:ext uri="{FF2B5EF4-FFF2-40B4-BE49-F238E27FC236}">
                <a16:creationId xmlns:a16="http://schemas.microsoft.com/office/drawing/2014/main" id="{9322B50D-6A7D-41C6-BA57-613BC231DF3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32000" y="1515834"/>
            <a:ext cx="5472000" cy="360000"/>
          </a:xfrm>
        </p:spPr>
        <p:txBody>
          <a:bodyPr rtlCol="0" anchor="t"/>
          <a:lstStyle>
            <a:lvl1pPr marL="0" indent="0">
              <a:buNone/>
              <a:defRPr sz="24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4" name="Marcador de contenido 2">
            <a:extLst>
              <a:ext uri="{FF2B5EF4-FFF2-40B4-BE49-F238E27FC236}">
                <a16:creationId xmlns:a16="http://schemas.microsoft.com/office/drawing/2014/main" id="{9FD584DA-F775-47B8-A1D7-6556AD5FCBD2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432000" y="2023668"/>
            <a:ext cx="5472000" cy="4168332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es-ES" noProof="0"/>
              <a:t>Editar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12" name="Marcador de comparación izquierdo 2">
            <a:extLst>
              <a:ext uri="{FF2B5EF4-FFF2-40B4-BE49-F238E27FC236}">
                <a16:creationId xmlns:a16="http://schemas.microsoft.com/office/drawing/2014/main" id="{78A963F8-6F6E-440E-B3B3-DDE13C083A3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300000" y="1516359"/>
            <a:ext cx="5472000" cy="358775"/>
          </a:xfrm>
        </p:spPr>
        <p:txBody>
          <a:bodyPr rtlCol="0"/>
          <a:lstStyle>
            <a:lvl1pPr marL="0" indent="0">
              <a:buNone/>
              <a:defRPr sz="2400" b="1"/>
            </a:lvl1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8" name="Marcador de posición de texto 4">
            <a:extLst>
              <a:ext uri="{FF2B5EF4-FFF2-40B4-BE49-F238E27FC236}">
                <a16:creationId xmlns:a16="http://schemas.microsoft.com/office/drawing/2014/main" id="{DF0A5256-B267-47DA-858A-0F3867CB613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299887" y="2020359"/>
            <a:ext cx="5472113" cy="4170891"/>
          </a:xfrm>
        </p:spPr>
        <p:txBody>
          <a:bodyPr rtlCol="0"/>
          <a:lstStyle/>
          <a:p>
            <a:pPr lvl="0" rtl="0"/>
            <a:r>
              <a:rPr lang="es-ES" noProof="0"/>
              <a:t>Editar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46B8F99-FAB0-4B33-87ED-9FF46D11A907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 rtlCol="0"/>
          <a:lstStyle/>
          <a:p>
            <a:pPr rtl="0"/>
            <a:r>
              <a:rPr lang="es-ES" noProof="0"/>
              <a:t>Agregue un pie de página</a:t>
            </a: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8733E7E-50D2-4F6C-9DF2-CF4C98C4B847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es-ES" noProof="0" smtClean="0"/>
              <a:pPr rtl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25099557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grafía gra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arcador de posición de imagen 6">
            <a:extLst>
              <a:ext uri="{FF2B5EF4-FFF2-40B4-BE49-F238E27FC236}">
                <a16:creationId xmlns:a16="http://schemas.microsoft.com/office/drawing/2014/main" id="{890ED7CE-A9D2-4D19-B978-56BFB74E657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1"/>
            <a:ext cx="12192000" cy="6371350"/>
          </a:xfrm>
          <a:solidFill>
            <a:schemeClr val="bg1">
              <a:lumMod val="85000"/>
            </a:schemeClr>
          </a:solidFill>
        </p:spPr>
        <p:txBody>
          <a:bodyPr rtlCol="0" anchor="ctr"/>
          <a:lstStyle>
            <a:lvl1pPr marL="0" indent="0" algn="ctr">
              <a:buNone/>
              <a:defRPr sz="12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es-ES" noProof="0"/>
              <a:t>Inserte o arrastre y coloque su foto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22238F2-C6EC-476F-8371-119AECBA5622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6096000" y="5359400"/>
            <a:ext cx="5664000" cy="565899"/>
          </a:xfrm>
          <a:solidFill>
            <a:schemeClr val="tx1"/>
          </a:solidFill>
        </p:spPr>
        <p:txBody>
          <a:bodyPr lIns="180000" tIns="180000" rIns="180000" bIns="180000" rtlCol="0" anchor="ctr"/>
          <a:lstStyle>
            <a:lvl1pPr marL="0" indent="0" algn="r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es-ES" noProof="0"/>
              <a:t>Escriba la leyenda</a:t>
            </a:r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57847F90-9DB6-4832-9EB7-393AADAE8B70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 rtlCol="0"/>
          <a:lstStyle/>
          <a:p>
            <a:pPr rtl="0"/>
            <a:r>
              <a:rPr lang="es-ES" noProof="0"/>
              <a:t>Agregue un pie de página</a:t>
            </a:r>
          </a:p>
        </p:txBody>
      </p:sp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8B3D119C-DBF5-4B4F-BE38-7BD7B5C8A5D0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es-ES" noProof="0" smtClean="0"/>
              <a:pPr rtl="0"/>
              <a:t>‹Nº›</a:t>
            </a:fld>
            <a:endParaRPr lang="es-ES" noProof="0"/>
          </a:p>
        </p:txBody>
      </p:sp>
      <p:sp>
        <p:nvSpPr>
          <p:cNvPr id="5" name="Título 4">
            <a:extLst>
              <a:ext uri="{FF2B5EF4-FFF2-40B4-BE49-F238E27FC236}">
                <a16:creationId xmlns:a16="http://schemas.microsoft.com/office/drawing/2014/main" id="{7F8E7C83-06D7-4C5B-85B7-0E5713B4FA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es-ES" noProof="0"/>
              <a:t>Haga clic para editar el estilo de título del patrón</a:t>
            </a:r>
          </a:p>
        </p:txBody>
      </p:sp>
    </p:spTree>
    <p:extLst>
      <p:ext uri="{BB962C8B-B14F-4D97-AF65-F5344CB8AC3E}">
        <p14:creationId xmlns:p14="http://schemas.microsoft.com/office/powerpoint/2010/main" val="19877846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cias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Marcador de posición de imagen 40">
            <a:extLst>
              <a:ext uri="{FF2B5EF4-FFF2-40B4-BE49-F238E27FC236}">
                <a16:creationId xmlns:a16="http://schemas.microsoft.com/office/drawing/2014/main" id="{EB7F0EE8-BE52-4A79-8FC8-4A2487FA01F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9780102" cy="6804025"/>
          </a:xfrm>
          <a:solidFill>
            <a:schemeClr val="bg1">
              <a:lumMod val="85000"/>
            </a:schemeClr>
          </a:solidFill>
        </p:spPr>
        <p:txBody>
          <a:bodyPr tIns="0" rtlCol="0" anchor="ctr"/>
          <a:lstStyle>
            <a:lvl1pPr marL="0" indent="0" algn="ctr">
              <a:buNone/>
              <a:defRPr sz="12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es-ES" noProof="0"/>
              <a:t>Inserte o arrastre y coloque su foto aquí</a:t>
            </a: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00F23EB7-E336-46EB-A4A0-3DB7A6BF4C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458200" y="2798354"/>
            <a:ext cx="3733800" cy="1013684"/>
          </a:xfrm>
          <a:solidFill>
            <a:schemeClr val="bg1"/>
          </a:solidFill>
        </p:spPr>
        <p:txBody>
          <a:bodyPr vert="horz" lIns="180000" tIns="180000" rIns="252000" bIns="180000" rtlCol="0" anchor="t">
            <a:noAutofit/>
          </a:bodyPr>
          <a:lstStyle>
            <a:lvl1pPr algn="r">
              <a:defRPr lang="en-ZA" sz="4400" b="1" spc="-300" dirty="0"/>
            </a:lvl1pPr>
          </a:lstStyle>
          <a:p>
            <a:pPr lvl="0" algn="r" rtl="0"/>
            <a:r>
              <a:rPr lang="es-ES" noProof="0"/>
              <a:t>Gracias</a:t>
            </a:r>
          </a:p>
        </p:txBody>
      </p:sp>
      <p:sp>
        <p:nvSpPr>
          <p:cNvPr id="9" name="Marcador de texto 5">
            <a:extLst>
              <a:ext uri="{FF2B5EF4-FFF2-40B4-BE49-F238E27FC236}">
                <a16:creationId xmlns:a16="http://schemas.microsoft.com/office/drawing/2014/main" id="{52FA7FC9-E40E-4144-84E4-34E3722E9A6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458200" y="3957705"/>
            <a:ext cx="2910342" cy="316800"/>
          </a:xfrm>
          <a:solidFill>
            <a:schemeClr val="tx1">
              <a:lumMod val="75000"/>
              <a:lumOff val="25000"/>
            </a:schemeClr>
          </a:solidFill>
        </p:spPr>
        <p:txBody>
          <a:bodyPr rIns="72000" rtlCol="0" anchor="ctr"/>
          <a:lstStyle>
            <a:lvl1pPr marL="0" indent="0" algn="r">
              <a:buNone/>
              <a:defRPr sz="1200">
                <a:solidFill>
                  <a:schemeClr val="bg1"/>
                </a:solidFill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es-ES" noProof="0" dirty="0"/>
              <a:t>Nombre completo</a:t>
            </a:r>
          </a:p>
        </p:txBody>
      </p:sp>
      <p:sp>
        <p:nvSpPr>
          <p:cNvPr id="10" name="Marcador de texto 6">
            <a:extLst>
              <a:ext uri="{FF2B5EF4-FFF2-40B4-BE49-F238E27FC236}">
                <a16:creationId xmlns:a16="http://schemas.microsoft.com/office/drawing/2014/main" id="{97289182-4FE6-4A18-9775-4588D5801CF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458200" y="4306722"/>
            <a:ext cx="2910342" cy="316800"/>
          </a:xfrm>
          <a:solidFill>
            <a:schemeClr val="tx1">
              <a:lumMod val="75000"/>
              <a:lumOff val="25000"/>
            </a:schemeClr>
          </a:solidFill>
        </p:spPr>
        <p:txBody>
          <a:bodyPr rIns="72000" rtlCol="0" anchor="ctr"/>
          <a:lstStyle>
            <a:lvl1pPr marL="0" indent="0" algn="r">
              <a:buNone/>
              <a:defRPr sz="1200">
                <a:solidFill>
                  <a:schemeClr val="bg1"/>
                </a:solidFill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es-ES" noProof="0"/>
              <a:t>Número de teléfono</a:t>
            </a:r>
          </a:p>
        </p:txBody>
      </p:sp>
      <p:sp>
        <p:nvSpPr>
          <p:cNvPr id="11" name="Marcador de texto 7">
            <a:extLst>
              <a:ext uri="{FF2B5EF4-FFF2-40B4-BE49-F238E27FC236}">
                <a16:creationId xmlns:a16="http://schemas.microsoft.com/office/drawing/2014/main" id="{BD4E94C7-6CAF-4FEE-9E02-D3D3A2AC5EA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458200" y="4655739"/>
            <a:ext cx="2910342" cy="316800"/>
          </a:xfrm>
          <a:solidFill>
            <a:schemeClr val="tx1">
              <a:lumMod val="75000"/>
              <a:lumOff val="25000"/>
            </a:schemeClr>
          </a:solidFill>
        </p:spPr>
        <p:txBody>
          <a:bodyPr rIns="72000" rtlCol="0" anchor="ctr"/>
          <a:lstStyle>
            <a:lvl1pPr marL="0" indent="0" algn="r">
              <a:buNone/>
              <a:defRPr sz="1200">
                <a:solidFill>
                  <a:schemeClr val="bg1"/>
                </a:solidFill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es-ES" noProof="0"/>
              <a:t>Identificador de red social o correo electrónico</a:t>
            </a:r>
          </a:p>
        </p:txBody>
      </p:sp>
      <p:sp>
        <p:nvSpPr>
          <p:cNvPr id="12" name="Marcador de texto 8">
            <a:extLst>
              <a:ext uri="{FF2B5EF4-FFF2-40B4-BE49-F238E27FC236}">
                <a16:creationId xmlns:a16="http://schemas.microsoft.com/office/drawing/2014/main" id="{0DE421A3-3C59-48FC-BC3B-007ADFBEB4F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458200" y="5004756"/>
            <a:ext cx="2910342" cy="316800"/>
          </a:xfrm>
          <a:solidFill>
            <a:schemeClr val="tx1">
              <a:lumMod val="75000"/>
              <a:lumOff val="25000"/>
            </a:schemeClr>
          </a:solidFill>
        </p:spPr>
        <p:txBody>
          <a:bodyPr rIns="72000" rtlCol="0" anchor="ctr"/>
          <a:lstStyle>
            <a:lvl1pPr marL="0" indent="0" algn="r">
              <a:buNone/>
              <a:defRPr sz="1200">
                <a:solidFill>
                  <a:schemeClr val="bg1"/>
                </a:solidFill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es-ES" noProof="0"/>
              <a:t>Sitio web de la empresa</a:t>
            </a:r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9504A767-1C0B-484E-BF7D-CD42D30A52EE}"/>
              </a:ext>
            </a:extLst>
          </p:cNvPr>
          <p:cNvSpPr/>
          <p:nvPr userDrawn="1"/>
        </p:nvSpPr>
        <p:spPr>
          <a:xfrm>
            <a:off x="11760000" y="6803351"/>
            <a:ext cx="432000" cy="546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7A13D8A8-6C3D-4527-959D-41C3213F7F02}"/>
              </a:ext>
            </a:extLst>
          </p:cNvPr>
          <p:cNvSpPr/>
          <p:nvPr userDrawn="1"/>
        </p:nvSpPr>
        <p:spPr>
          <a:xfrm>
            <a:off x="0" y="6803351"/>
            <a:ext cx="9780104" cy="546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EC0FBB1B-4F0E-4365-BF27-3150FC6C3B90}"/>
              </a:ext>
            </a:extLst>
          </p:cNvPr>
          <p:cNvSpPr/>
          <p:nvPr userDrawn="1"/>
        </p:nvSpPr>
        <p:spPr>
          <a:xfrm>
            <a:off x="9780103" y="6803351"/>
            <a:ext cx="1979897" cy="5465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51DD44D8-4A8F-4693-B90A-166855B29D25}"/>
              </a:ext>
            </a:extLst>
          </p:cNvPr>
          <p:cNvSpPr/>
          <p:nvPr userDrawn="1"/>
        </p:nvSpPr>
        <p:spPr>
          <a:xfrm>
            <a:off x="8458200" y="2685912"/>
            <a:ext cx="3733800" cy="11482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222FB6A7-1E80-487C-93E6-DCAA8751EF21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es-ES" noProof="0" smtClean="0"/>
              <a:pPr rtl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20496631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CFF4C50-933F-41F9-AD11-BD02410AA7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es-ES" noProof="0"/>
              <a:t>Haga clic para editar el título de la página</a:t>
            </a:r>
          </a:p>
        </p:txBody>
      </p:sp>
      <p:sp>
        <p:nvSpPr>
          <p:cNvPr id="7" name="Subtítulo 2">
            <a:extLst>
              <a:ext uri="{FF2B5EF4-FFF2-40B4-BE49-F238E27FC236}">
                <a16:creationId xmlns:a16="http://schemas.microsoft.com/office/drawing/2014/main" id="{E97A9A62-1AA6-47A9-A1A0-54196823744C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0" y="1008000"/>
            <a:ext cx="11339513" cy="360000"/>
          </a:xfrm>
        </p:spPr>
        <p:txBody>
          <a:bodyPr rtlCol="0"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es-ES" noProof="0"/>
              <a:t>Subtítulo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1948E38-8FB0-4E51-A01C-C88794372E50}"/>
              </a:ext>
            </a:extLst>
          </p:cNvPr>
          <p:cNvSpPr>
            <a:spLocks noGrp="1"/>
          </p:cNvSpPr>
          <p:nvPr>
            <p:ph idx="1" hasCustomPrompt="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es-ES" noProof="0"/>
              <a:t>Editar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E8FE0EB3-0FF4-4285-B9D3-90A5751B7BBF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 rtl="0"/>
            <a:r>
              <a:rPr lang="es-ES" noProof="0"/>
              <a:t>Agregue un pie de página</a:t>
            </a:r>
          </a:p>
        </p:txBody>
      </p:sp>
      <p:sp>
        <p:nvSpPr>
          <p:cNvPr id="5" name="Marcador de posición de número de diapositiva 4">
            <a:extLst>
              <a:ext uri="{FF2B5EF4-FFF2-40B4-BE49-F238E27FC236}">
                <a16:creationId xmlns:a16="http://schemas.microsoft.com/office/drawing/2014/main" id="{C8DE0AAD-6FBD-416B-A91A-21F2B737919E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es-ES" noProof="0" smtClean="0"/>
              <a:pPr rtl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17345016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0EE479C-D1F6-4BAC-80D2-90EF74E326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11340000" cy="432000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es-ES" noProof="0"/>
              <a:t>Haga clic para editar el título de la página</a:t>
            </a:r>
          </a:p>
        </p:txBody>
      </p:sp>
      <p:sp>
        <p:nvSpPr>
          <p:cNvPr id="7" name="Subtítulo 2">
            <a:extLst>
              <a:ext uri="{FF2B5EF4-FFF2-40B4-BE49-F238E27FC236}">
                <a16:creationId xmlns:a16="http://schemas.microsoft.com/office/drawing/2014/main" id="{7DEBF36F-ADC5-48FF-BFAF-3BED06924FD3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0" y="1008000"/>
            <a:ext cx="11339513" cy="360000"/>
          </a:xfrm>
        </p:spPr>
        <p:txBody>
          <a:bodyPr rtlCol="0"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es-ES" noProof="0"/>
              <a:t>Subtítulo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22238F2-C6EC-476F-8371-119AECBA5622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432000" y="1512000"/>
            <a:ext cx="5472000" cy="4680000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es-ES" noProof="0"/>
              <a:t>Editar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6" name="Marcador de texto 4">
            <a:extLst>
              <a:ext uri="{FF2B5EF4-FFF2-40B4-BE49-F238E27FC236}">
                <a16:creationId xmlns:a16="http://schemas.microsoft.com/office/drawing/2014/main" id="{7867C73D-EE16-41D1-B7CE-A35C765E3B8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299887" y="1511250"/>
            <a:ext cx="5472113" cy="4680000"/>
          </a:xfrm>
        </p:spPr>
        <p:txBody>
          <a:bodyPr rtlCol="0"/>
          <a:lstStyle/>
          <a:p>
            <a:pPr lvl="0" rtl="0"/>
            <a:r>
              <a:rPr lang="es-ES" noProof="0"/>
              <a:t>Editar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57847F90-9DB6-4832-9EB7-393AADAE8B70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 rtlCol="0"/>
          <a:lstStyle/>
          <a:p>
            <a:pPr rtl="0"/>
            <a:r>
              <a:rPr lang="es-ES" noProof="0"/>
              <a:t>Agregue un pie de página</a:t>
            </a:r>
          </a:p>
        </p:txBody>
      </p:sp>
      <p:sp>
        <p:nvSpPr>
          <p:cNvPr id="5" name="Marcador de posición de número de diapositiva 4">
            <a:extLst>
              <a:ext uri="{FF2B5EF4-FFF2-40B4-BE49-F238E27FC236}">
                <a16:creationId xmlns:a16="http://schemas.microsoft.com/office/drawing/2014/main" id="{F64CFC6C-1D8B-46C9-B0F7-A8BD88D8AB46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es-ES" noProof="0" smtClean="0"/>
              <a:pPr rtl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8915521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CFF4C50-933F-41F9-AD11-BD02410AA7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11340000" cy="432000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es-ES" noProof="0"/>
              <a:t>Haga clic para editar el título de la página</a:t>
            </a:r>
          </a:p>
        </p:txBody>
      </p:sp>
      <p:sp>
        <p:nvSpPr>
          <p:cNvPr id="9" name="Subtítulo 2">
            <a:extLst>
              <a:ext uri="{FF2B5EF4-FFF2-40B4-BE49-F238E27FC236}">
                <a16:creationId xmlns:a16="http://schemas.microsoft.com/office/drawing/2014/main" id="{F94EB5D3-F8CB-4E76-8D7E-FF441818EECB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0" y="1008000"/>
            <a:ext cx="11339513" cy="360000"/>
          </a:xfrm>
        </p:spPr>
        <p:txBody>
          <a:bodyPr rtlCol="0"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es-ES" noProof="0"/>
              <a:t>Subtítulo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1948E38-8FB0-4E51-A01C-C88794372E5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32000" y="1512000"/>
            <a:ext cx="3600000" cy="4679250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es-ES" noProof="0"/>
              <a:t>Editar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16A38E24-EB1C-472F-B631-5DF32F9C4CF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301550" y="1511476"/>
            <a:ext cx="3600450" cy="4679249"/>
          </a:xfrm>
        </p:spPr>
        <p:txBody>
          <a:bodyPr rtlCol="0"/>
          <a:lstStyle/>
          <a:p>
            <a:pPr lvl="0" rtl="0"/>
            <a:r>
              <a:rPr lang="es-ES" noProof="0"/>
              <a:t>Editar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11" name="Marcador de texto 5">
            <a:extLst>
              <a:ext uri="{FF2B5EF4-FFF2-40B4-BE49-F238E27FC236}">
                <a16:creationId xmlns:a16="http://schemas.microsoft.com/office/drawing/2014/main" id="{5B4A252E-78C9-4F76-98A4-A4B580AD072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171550" y="1511475"/>
            <a:ext cx="3600450" cy="4679250"/>
          </a:xfrm>
        </p:spPr>
        <p:txBody>
          <a:bodyPr rtlCol="0"/>
          <a:lstStyle/>
          <a:p>
            <a:pPr lvl="0" rtl="0"/>
            <a:r>
              <a:rPr lang="es-ES" noProof="0"/>
              <a:t>Editar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6D4BCA97-F31B-451D-82F8-6E000DF2118A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 rtlCol="0"/>
          <a:lstStyle/>
          <a:p>
            <a:pPr rtl="0"/>
            <a:r>
              <a:rPr lang="es-ES" noProof="0"/>
              <a:t>Agregue un pie de página</a:t>
            </a: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817AAC4-A657-4D75-A527-0307AFF2B17B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es-ES" noProof="0" smtClean="0"/>
              <a:pPr rtl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26543880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umna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CFF4C50-933F-41F9-AD11-BD02410AA7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11340000" cy="432000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es-ES" noProof="0"/>
              <a:t>Haga clic para editar el título de la página</a:t>
            </a:r>
          </a:p>
        </p:txBody>
      </p:sp>
      <p:sp>
        <p:nvSpPr>
          <p:cNvPr id="10" name="Subtítulo 2">
            <a:extLst>
              <a:ext uri="{FF2B5EF4-FFF2-40B4-BE49-F238E27FC236}">
                <a16:creationId xmlns:a16="http://schemas.microsoft.com/office/drawing/2014/main" id="{9D7ACCB5-9A86-4F46-89E2-B79F48C9EC1D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0" y="1008000"/>
            <a:ext cx="11339513" cy="360000"/>
          </a:xfrm>
        </p:spPr>
        <p:txBody>
          <a:bodyPr rtlCol="0"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es-ES" noProof="0"/>
              <a:t>Subtítulo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1948E38-8FB0-4E51-A01C-C88794372E5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32000" y="1512000"/>
            <a:ext cx="2160000" cy="4679250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es-ES" noProof="0"/>
              <a:t>Editar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1F5B3657-F2AE-455A-BF81-1A0C2ACECD2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726412" y="1512000"/>
            <a:ext cx="2160588" cy="4679250"/>
          </a:xfrm>
        </p:spPr>
        <p:txBody>
          <a:bodyPr rtlCol="0"/>
          <a:lstStyle/>
          <a:p>
            <a:pPr lvl="0" rtl="0"/>
            <a:r>
              <a:rPr lang="es-ES" noProof="0"/>
              <a:t>Editar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13" name="Marcador de texto 5">
            <a:extLst>
              <a:ext uri="{FF2B5EF4-FFF2-40B4-BE49-F238E27FC236}">
                <a16:creationId xmlns:a16="http://schemas.microsoft.com/office/drawing/2014/main" id="{6A983D98-E0AB-429A-9EC2-B50D4216D69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021412" y="1512000"/>
            <a:ext cx="2160588" cy="4679250"/>
          </a:xfrm>
        </p:spPr>
        <p:txBody>
          <a:bodyPr rtlCol="0"/>
          <a:lstStyle/>
          <a:p>
            <a:pPr lvl="0" rtl="0"/>
            <a:r>
              <a:rPr lang="es-ES" noProof="0"/>
              <a:t>Editar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15" name="Marcador de texto 6">
            <a:extLst>
              <a:ext uri="{FF2B5EF4-FFF2-40B4-BE49-F238E27FC236}">
                <a16:creationId xmlns:a16="http://schemas.microsoft.com/office/drawing/2014/main" id="{755213BF-EF6D-45DC-A01B-DE6C2F23A6D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316412" y="1507535"/>
            <a:ext cx="2160588" cy="4679250"/>
          </a:xfrm>
        </p:spPr>
        <p:txBody>
          <a:bodyPr rtlCol="0"/>
          <a:lstStyle/>
          <a:p>
            <a:pPr lvl="0" rtl="0"/>
            <a:r>
              <a:rPr lang="es-ES" noProof="0"/>
              <a:t>Editar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17" name="Marcador de texto 7">
            <a:extLst>
              <a:ext uri="{FF2B5EF4-FFF2-40B4-BE49-F238E27FC236}">
                <a16:creationId xmlns:a16="http://schemas.microsoft.com/office/drawing/2014/main" id="{77D6BBBA-F4A3-45D4-91BC-A405FFDC7C3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611412" y="1507535"/>
            <a:ext cx="2160588" cy="4683715"/>
          </a:xfrm>
        </p:spPr>
        <p:txBody>
          <a:bodyPr rtlCol="0"/>
          <a:lstStyle/>
          <a:p>
            <a:pPr lvl="0" rtl="0"/>
            <a:r>
              <a:rPr lang="es-ES" noProof="0"/>
              <a:t>Editar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2D09234E-176D-4BBF-9391-7B6F018C51AB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pPr rtl="0"/>
            <a:r>
              <a:rPr lang="es-ES" noProof="0"/>
              <a:t>Agregue un pie de página</a:t>
            </a: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09ABD5E-B8F1-4246-B167-09138760AD7D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es-ES" noProof="0" smtClean="0"/>
              <a:pPr rtl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97483723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FC626A5-4FF6-42BD-858A-AE4B2C23A6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es-ES" noProof="0"/>
              <a:t>Haga clic para editar el título de la página</a:t>
            </a:r>
          </a:p>
        </p:txBody>
      </p:sp>
      <p:sp>
        <p:nvSpPr>
          <p:cNvPr id="5" name="Subtítulo 2">
            <a:extLst>
              <a:ext uri="{FF2B5EF4-FFF2-40B4-BE49-F238E27FC236}">
                <a16:creationId xmlns:a16="http://schemas.microsoft.com/office/drawing/2014/main" id="{10727B06-56A8-44A2-B6C2-9ED183D107F3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0" y="1008000"/>
            <a:ext cx="11339513" cy="360000"/>
          </a:xfrm>
        </p:spPr>
        <p:txBody>
          <a:bodyPr rtlCol="0"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es-ES" noProof="0"/>
              <a:t>Subtítulo</a:t>
            </a:r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08CCB8C2-B6A2-4C69-8D3A-57420A034BA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 rtl="0"/>
            <a:r>
              <a:rPr lang="es-ES" noProof="0"/>
              <a:t>Agregue un pie de página</a:t>
            </a:r>
          </a:p>
        </p:txBody>
      </p:sp>
      <p:sp>
        <p:nvSpPr>
          <p:cNvPr id="4" name="Marcador de posición de número de diapositiva 3">
            <a:extLst>
              <a:ext uri="{FF2B5EF4-FFF2-40B4-BE49-F238E27FC236}">
                <a16:creationId xmlns:a16="http://schemas.microsoft.com/office/drawing/2014/main" id="{853CF994-8B2C-443F-B695-7378DD360DAA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es-ES" noProof="0" smtClean="0"/>
              <a:pPr rtl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150585527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16D0504D-4610-4E9E-A2DB-8B701F044BBC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 rtl="0"/>
            <a:r>
              <a:rPr lang="es-ES" noProof="0"/>
              <a:t>Agregue un pie de página</a:t>
            </a:r>
          </a:p>
        </p:txBody>
      </p:sp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A95CDFA7-DEA3-4BBE-8D70-0AF654A1E6FF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es-ES" noProof="0" smtClean="0"/>
              <a:pPr rtl="0"/>
              <a:t>‹Nº›</a:t>
            </a:fld>
            <a:endParaRPr lang="es-ES" noProof="0"/>
          </a:p>
        </p:txBody>
      </p:sp>
      <p:sp>
        <p:nvSpPr>
          <p:cNvPr id="4" name="Título 3">
            <a:extLst>
              <a:ext uri="{FF2B5EF4-FFF2-40B4-BE49-F238E27FC236}">
                <a16:creationId xmlns:a16="http://schemas.microsoft.com/office/drawing/2014/main" id="{90694D9D-C633-4D52-965E-E5BBD988303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es-ES" noProof="0"/>
              <a:t>Haga clic para editar el estilo de título del patrón</a:t>
            </a:r>
          </a:p>
        </p:txBody>
      </p:sp>
    </p:spTree>
    <p:extLst>
      <p:ext uri="{BB962C8B-B14F-4D97-AF65-F5344CB8AC3E}">
        <p14:creationId xmlns:p14="http://schemas.microsoft.com/office/powerpoint/2010/main" val="11397670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>
            <a:extLst>
              <a:ext uri="{FF2B5EF4-FFF2-40B4-BE49-F238E27FC236}">
                <a16:creationId xmlns:a16="http://schemas.microsoft.com/office/drawing/2014/main" id="{3EB0D177-9AA4-42F4-9CD7-CD206217CA6D}"/>
              </a:ext>
            </a:extLst>
          </p:cNvPr>
          <p:cNvSpPr/>
          <p:nvPr userDrawn="1"/>
        </p:nvSpPr>
        <p:spPr>
          <a:xfrm>
            <a:off x="9780101" y="6371351"/>
            <a:ext cx="1979897" cy="4319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28" name="Rectángulo 27">
            <a:extLst>
              <a:ext uri="{FF2B5EF4-FFF2-40B4-BE49-F238E27FC236}">
                <a16:creationId xmlns:a16="http://schemas.microsoft.com/office/drawing/2014/main" id="{C825DB53-D610-4A40-AFDC-EBC47DB613CE}"/>
              </a:ext>
            </a:extLst>
          </p:cNvPr>
          <p:cNvSpPr/>
          <p:nvPr userDrawn="1"/>
        </p:nvSpPr>
        <p:spPr>
          <a:xfrm>
            <a:off x="9780103" y="6803351"/>
            <a:ext cx="1979897" cy="5465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31" name="Forma libre: Forma 30">
            <a:extLst>
              <a:ext uri="{FF2B5EF4-FFF2-40B4-BE49-F238E27FC236}">
                <a16:creationId xmlns:a16="http://schemas.microsoft.com/office/drawing/2014/main" id="{C2B9A6A4-83D0-40B1-8B15-964C84BF0705}"/>
              </a:ext>
            </a:extLst>
          </p:cNvPr>
          <p:cNvSpPr/>
          <p:nvPr userDrawn="1"/>
        </p:nvSpPr>
        <p:spPr>
          <a:xfrm>
            <a:off x="0" y="6371351"/>
            <a:ext cx="9780102" cy="432000"/>
          </a:xfrm>
          <a:custGeom>
            <a:avLst/>
            <a:gdLst>
              <a:gd name="connsiteX0" fmla="*/ 0 w 9780102"/>
              <a:gd name="connsiteY0" fmla="*/ 0 h 432000"/>
              <a:gd name="connsiteX1" fmla="*/ 9780102 w 9780102"/>
              <a:gd name="connsiteY1" fmla="*/ 0 h 432000"/>
              <a:gd name="connsiteX2" fmla="*/ 9780102 w 9780102"/>
              <a:gd name="connsiteY2" fmla="*/ 432000 h 432000"/>
              <a:gd name="connsiteX3" fmla="*/ 0 w 9780102"/>
              <a:gd name="connsiteY3" fmla="*/ 432000 h 43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780102" h="432000">
                <a:moveTo>
                  <a:pt x="0" y="0"/>
                </a:moveTo>
                <a:lnTo>
                  <a:pt x="9780102" y="0"/>
                </a:lnTo>
                <a:lnTo>
                  <a:pt x="9780102" y="432000"/>
                </a:lnTo>
                <a:lnTo>
                  <a:pt x="0" y="432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090F41A2-6535-4CA6-81E4-026A5B56D9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11328000" cy="432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pPr rtl="0"/>
            <a:r>
              <a:rPr lang="es-ES" noProof="0"/>
              <a:t>Haga clic para editar el título de la página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13AB95C-7DD4-4796-80E4-1B7466A2A0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2000" y="1512000"/>
            <a:ext cx="11328000" cy="467925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 rtl="0"/>
            <a:r>
              <a:rPr lang="es-ES" noProof="0"/>
              <a:t>Editar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8879C91-B77F-4273-9A27-A3535FB889D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2000" y="6439820"/>
            <a:ext cx="5664000" cy="295062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es-ES" noProof="0"/>
              <a:t>Agregue un pie de página</a:t>
            </a: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ECA3099-A94F-4C3E-BC29-780EDD38F7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60000" y="6371351"/>
            <a:ext cx="432000" cy="432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txBody>
          <a:bodyPr vert="horz" lIns="0" tIns="0" rIns="0" bIns="0" rtlCol="0" anchor="ctr"/>
          <a:lstStyle>
            <a:lvl1pPr algn="ctr">
              <a:defRPr sz="1200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fld id="{19B51A1E-902D-48AF-9020-955120F399B6}" type="slidenum">
              <a:rPr lang="es-ES" noProof="0" smtClean="0"/>
              <a:pPr rtl="0"/>
              <a:t>‹Nº›</a:t>
            </a:fld>
            <a:endParaRPr lang="es-ES" noProof="0"/>
          </a:p>
        </p:txBody>
      </p:sp>
      <p:sp>
        <p:nvSpPr>
          <p:cNvPr id="4" name="Cuadro de texto 3">
            <a:extLst>
              <a:ext uri="{FF2B5EF4-FFF2-40B4-BE49-F238E27FC236}">
                <a16:creationId xmlns:a16="http://schemas.microsoft.com/office/drawing/2014/main" id="{34FDC6F9-37F9-4E25-AECA-D307B8421C73}"/>
              </a:ext>
            </a:extLst>
          </p:cNvPr>
          <p:cNvSpPr txBox="1"/>
          <p:nvPr userDrawn="1"/>
        </p:nvSpPr>
        <p:spPr>
          <a:xfrm>
            <a:off x="10243100" y="6422491"/>
            <a:ext cx="1053900" cy="380860"/>
          </a:xfrm>
          <a:prstGeom prst="rect">
            <a:avLst/>
          </a:prstGeom>
          <a:noFill/>
        </p:spPr>
        <p:txBody>
          <a:bodyPr wrap="square" tIns="108000" bIns="0" rtlCol="0" anchor="ctr">
            <a:spAutoFit/>
          </a:bodyPr>
          <a:lstStyle/>
          <a:p>
            <a:pPr algn="r" rtl="0">
              <a:lnSpc>
                <a:spcPts val="1000"/>
              </a:lnSpc>
            </a:pPr>
            <a:r>
              <a:rPr lang="es-ES" sz="2500" b="1" i="0" spc="-100" noProof="0" dirty="0">
                <a:solidFill>
                  <a:schemeClr val="accent1"/>
                </a:solidFill>
                <a:latin typeface="+mj-lt"/>
              </a:rPr>
              <a:t>TREY</a:t>
            </a:r>
            <a:r>
              <a:rPr lang="es-ES" sz="1600" b="1" i="0" spc="-100" noProof="0" dirty="0">
                <a:solidFill>
                  <a:schemeClr val="accent1"/>
                </a:solidFill>
                <a:latin typeface="+mj-lt"/>
              </a:rPr>
              <a:t> </a:t>
            </a:r>
            <a:br>
              <a:rPr lang="es-ES" sz="1600" b="1" i="0" spc="-100" baseline="0" noProof="0" dirty="0">
                <a:solidFill>
                  <a:schemeClr val="accent1"/>
                </a:solidFill>
                <a:latin typeface="+mj-lt"/>
              </a:rPr>
            </a:br>
            <a:r>
              <a:rPr lang="es-ES" sz="1200" b="0" i="0" spc="140" noProof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research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4BC39664-EB8B-4A32-915A-D4308F792772}"/>
              </a:ext>
            </a:extLst>
          </p:cNvPr>
          <p:cNvSpPr/>
          <p:nvPr userDrawn="1"/>
        </p:nvSpPr>
        <p:spPr>
          <a:xfrm>
            <a:off x="0" y="6803351"/>
            <a:ext cx="9780104" cy="546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29" name="Rectángulo 28">
            <a:extLst>
              <a:ext uri="{FF2B5EF4-FFF2-40B4-BE49-F238E27FC236}">
                <a16:creationId xmlns:a16="http://schemas.microsoft.com/office/drawing/2014/main" id="{9B49670D-8F18-44A8-B217-67B412095C0D}"/>
              </a:ext>
            </a:extLst>
          </p:cNvPr>
          <p:cNvSpPr/>
          <p:nvPr userDrawn="1"/>
        </p:nvSpPr>
        <p:spPr>
          <a:xfrm>
            <a:off x="11760000" y="6803351"/>
            <a:ext cx="432000" cy="546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cxnSp>
        <p:nvCxnSpPr>
          <p:cNvPr id="18" name="Conector recto 17">
            <a:extLst>
              <a:ext uri="{FF2B5EF4-FFF2-40B4-BE49-F238E27FC236}">
                <a16:creationId xmlns:a16="http://schemas.microsoft.com/office/drawing/2014/main" id="{030FA059-EC32-4FFF-9673-48849B2FA43A}"/>
              </a:ext>
            </a:extLst>
          </p:cNvPr>
          <p:cNvCxnSpPr>
            <a:cxnSpLocks/>
          </p:cNvCxnSpPr>
          <p:nvPr userDrawn="1"/>
        </p:nvCxnSpPr>
        <p:spPr>
          <a:xfrm flipH="1">
            <a:off x="1" y="6371351"/>
            <a:ext cx="12191999" cy="0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61632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2" r:id="rId2"/>
    <p:sldLayoutId id="2147483663" r:id="rId3"/>
    <p:sldLayoutId id="2147483658" r:id="rId4"/>
    <p:sldLayoutId id="2147483666" r:id="rId5"/>
    <p:sldLayoutId id="2147483659" r:id="rId6"/>
    <p:sldLayoutId id="2147483660" r:id="rId7"/>
    <p:sldLayoutId id="2147483664" r:id="rId8"/>
    <p:sldLayoutId id="2147483650" r:id="rId9"/>
    <p:sldLayoutId id="2147483652" r:id="rId10"/>
    <p:sldLayoutId id="2147483656" r:id="rId11"/>
    <p:sldLayoutId id="2147483657" r:id="rId12"/>
    <p:sldLayoutId id="2147483654" r:id="rId13"/>
    <p:sldLayoutId id="2147483655" r:id="rId14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 spc="-15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266700" indent="-2667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2925" indent="-276225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09625" indent="-2667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76325" indent="-2667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43025" indent="-2667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mailto:pcabalceta@ice.go.cr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.png"/><Relationship Id="rId5" Type="http://schemas.openxmlformats.org/officeDocument/2006/relationships/image" Target="../media/image5.png"/><Relationship Id="rId4" Type="http://schemas.openxmlformats.org/officeDocument/2006/relationships/hyperlink" Target="mailto:jbarquerou@ice.go.cr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jpeg"/><Relationship Id="rId7" Type="http://schemas.openxmlformats.org/officeDocument/2006/relationships/image" Target="../media/image12.svg"/><Relationship Id="rId12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1.png"/><Relationship Id="rId11" Type="http://schemas.openxmlformats.org/officeDocument/2006/relationships/image" Target="../media/image3.png"/><Relationship Id="rId5" Type="http://schemas.openxmlformats.org/officeDocument/2006/relationships/image" Target="../media/image10.svg"/><Relationship Id="rId10" Type="http://schemas.openxmlformats.org/officeDocument/2006/relationships/image" Target="../media/image5.png"/><Relationship Id="rId4" Type="http://schemas.openxmlformats.org/officeDocument/2006/relationships/image" Target="../media/image9.png"/><Relationship Id="rId9" Type="http://schemas.openxmlformats.org/officeDocument/2006/relationships/image" Target="../media/image14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Marcador de posición de imagen 11" descr="Manos que se unen en un círculo">
            <a:extLst>
              <a:ext uri="{FF2B5EF4-FFF2-40B4-BE49-F238E27FC236}">
                <a16:creationId xmlns:a16="http://schemas.microsoft.com/office/drawing/2014/main" id="{AA8A1CBA-9BB5-2246-9F4B-98EAD7C90158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Subtítulo 3">
            <a:extLst>
              <a:ext uri="{FF2B5EF4-FFF2-40B4-BE49-F238E27FC236}">
                <a16:creationId xmlns:a16="http://schemas.microsoft.com/office/drawing/2014/main" id="{4772945D-CA91-4CFE-8EB7-941C7618C99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452568" y="3546689"/>
            <a:ext cx="6580188" cy="580921"/>
          </a:xfr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/>
          <a:lstStyle/>
          <a:p>
            <a:pPr algn="l">
              <a:lnSpc>
                <a:spcPct val="115000"/>
              </a:lnSpc>
            </a:pPr>
            <a:r>
              <a:rPr lang="es-ES" kern="50" dirty="0">
                <a:latin typeface="Arial" panose="020B0604020202020204" pitchFamily="34" charset="0"/>
              </a:rPr>
              <a:t>Disposiciones y responsabilidades </a:t>
            </a:r>
            <a:r>
              <a:rPr lang="es-ES" sz="1600" kern="50" dirty="0">
                <a:latin typeface="Arial" panose="020B0604020202020204" pitchFamily="34" charset="0"/>
              </a:rPr>
              <a:t>(</a:t>
            </a:r>
            <a:r>
              <a:rPr lang="es-CR" sz="1600" kern="50" dirty="0">
                <a:latin typeface="Arial" panose="020B0604020202020204" pitchFamily="34" charset="0"/>
              </a:rPr>
              <a:t> </a:t>
            </a:r>
            <a:r>
              <a:rPr lang="es-ES" sz="1600" kern="50" dirty="0">
                <a:latin typeface="Arial" panose="020B0604020202020204" pitchFamily="34" charset="0"/>
              </a:rPr>
              <a:t>CIRCULAR 6-2023)</a:t>
            </a:r>
            <a:endParaRPr lang="es-ES" kern="50" dirty="0">
              <a:latin typeface="Arial" panose="020B0604020202020204" pitchFamily="34" charset="0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63F41BED-A2C9-420E-CEB8-A178A2D039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8" y="53975"/>
            <a:ext cx="2590957" cy="754062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0C4C8660-51C1-86D8-2468-EC879E9EC97E}"/>
              </a:ext>
            </a:extLst>
          </p:cNvPr>
          <p:cNvSpPr/>
          <p:nvPr/>
        </p:nvSpPr>
        <p:spPr>
          <a:xfrm>
            <a:off x="3452568" y="2800350"/>
            <a:ext cx="8739432" cy="746339"/>
          </a:xfrm>
          <a:prstGeom prst="rect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s-ES" sz="1600" kern="5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Documento N° 061122 </a:t>
            </a:r>
            <a:r>
              <a:rPr lang="es-ES" sz="1600" b="1" kern="5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“Contrato de servicios de telefonía e internet móvil, bajo la modalidad de entrega según demanda”.</a:t>
            </a:r>
            <a:endParaRPr lang="es-CR" sz="1600" dirty="0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E2A8D592-FA49-4A74-3E9A-AA423AAB092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48862" y="4340653"/>
            <a:ext cx="2181225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99232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Marcador de posición de imagen 8" descr="Una mano tocando un teléfono móvil">
            <a:extLst>
              <a:ext uri="{FF2B5EF4-FFF2-40B4-BE49-F238E27FC236}">
                <a16:creationId xmlns:a16="http://schemas.microsoft.com/office/drawing/2014/main" id="{A9A75888-22E3-1D43-9112-DA02186070B5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102150" y="0"/>
            <a:ext cx="6096000" cy="6371351"/>
          </a:xfrm>
        </p:spPr>
      </p:pic>
      <p:sp>
        <p:nvSpPr>
          <p:cNvPr id="20" name="Rectángulo 19" descr="Bloque de énfasis">
            <a:extLst>
              <a:ext uri="{FF2B5EF4-FFF2-40B4-BE49-F238E27FC236}">
                <a16:creationId xmlns:a16="http://schemas.microsoft.com/office/drawing/2014/main" id="{EFA08948-2B6F-46B1-9D2D-8D7B2B3FBD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348588" y="3688075"/>
            <a:ext cx="2411412" cy="1148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rtl="0"/>
            <a:endParaRPr lang="es-E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3560F281-4FF6-4617-A809-AC9C15ECF1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sz="4400" dirty="0"/>
              <a:t>Líneas Contractuales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11DC577-0A95-47D0-95D9-5F8DA763D46B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/>
          <a:lstStyle/>
          <a:p>
            <a:pPr algn="l" rtl="0"/>
            <a:r>
              <a:rPr lang="es-ES" dirty="0"/>
              <a:t>Especificaciones y costos distintos </a:t>
            </a: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C554D9F-1895-486E-BFBA-905BB2D29E08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es-ES" smtClean="0"/>
              <a:pPr/>
              <a:t>2</a:t>
            </a:fld>
            <a:endParaRPr lang="es-ES"/>
          </a:p>
        </p:txBody>
      </p:sp>
      <p:graphicFrame>
        <p:nvGraphicFramePr>
          <p:cNvPr id="8" name="Tabla 7">
            <a:extLst>
              <a:ext uri="{FF2B5EF4-FFF2-40B4-BE49-F238E27FC236}">
                <a16:creationId xmlns:a16="http://schemas.microsoft.com/office/drawing/2014/main" id="{02BCD9F9-31CB-D25B-1923-4E284C9205D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0442079"/>
              </p:ext>
            </p:extLst>
          </p:nvPr>
        </p:nvGraphicFramePr>
        <p:xfrm>
          <a:off x="556996" y="368808"/>
          <a:ext cx="4548405" cy="5889116"/>
        </p:xfrm>
        <a:graphic>
          <a:graphicData uri="http://schemas.openxmlformats.org/drawingml/2006/table">
            <a:tbl>
              <a:tblPr firstRow="1" firstCol="1" bandRow="1">
                <a:tableStyleId>{073A0DAA-6AF3-43AB-8588-CEC1D06C72B9}</a:tableStyleId>
              </a:tblPr>
              <a:tblGrid>
                <a:gridCol w="993446">
                  <a:extLst>
                    <a:ext uri="{9D8B030D-6E8A-4147-A177-3AD203B41FA5}">
                      <a16:colId xmlns:a16="http://schemas.microsoft.com/office/drawing/2014/main" val="3342052401"/>
                    </a:ext>
                  </a:extLst>
                </a:gridCol>
                <a:gridCol w="2504185">
                  <a:extLst>
                    <a:ext uri="{9D8B030D-6E8A-4147-A177-3AD203B41FA5}">
                      <a16:colId xmlns:a16="http://schemas.microsoft.com/office/drawing/2014/main" val="455203311"/>
                    </a:ext>
                  </a:extLst>
                </a:gridCol>
                <a:gridCol w="1050774">
                  <a:extLst>
                    <a:ext uri="{9D8B030D-6E8A-4147-A177-3AD203B41FA5}">
                      <a16:colId xmlns:a16="http://schemas.microsoft.com/office/drawing/2014/main" val="687288215"/>
                    </a:ext>
                  </a:extLst>
                </a:gridCol>
              </a:tblGrid>
              <a:tr h="58709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s-CR" sz="1100" kern="0" dirty="0">
                          <a:effectLst/>
                        </a:rPr>
                        <a:t>Línea</a:t>
                      </a:r>
                      <a:endParaRPr lang="es-CR" sz="1200" kern="5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</a:txBody>
                  <a:tcPr marL="44450" marR="44450" marT="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s-CR" sz="1100" kern="0" dirty="0">
                          <a:effectLst/>
                        </a:rPr>
                        <a:t>Descripción</a:t>
                      </a:r>
                      <a:endParaRPr lang="es-CR" sz="1200" kern="5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</a:txBody>
                  <a:tcPr marL="44450" marR="44450" marT="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s-CR" sz="1100" kern="0" dirty="0">
                          <a:effectLst/>
                        </a:rPr>
                        <a:t>Costo</a:t>
                      </a:r>
                      <a:endParaRPr lang="es-CR" sz="1200" kern="5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</a:txBody>
                  <a:tcPr marL="44450" marR="44450" marT="0" marB="0" anchor="ctr"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0935845"/>
                  </a:ext>
                </a:extLst>
              </a:tr>
              <a:tr h="66005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s-CR" sz="1100" kern="0" dirty="0">
                          <a:effectLst/>
                        </a:rPr>
                        <a:t>Línea 1</a:t>
                      </a:r>
                      <a:endParaRPr lang="es-CR" sz="1200" kern="5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</a:txBody>
                  <a:tcPr marL="44450" marR="44450" marT="0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es-CR" sz="1100" kern="0">
                          <a:effectLst/>
                        </a:rPr>
                        <a:t>Servicio de telefonía móvil sin incluir el teléfono celular</a:t>
                      </a:r>
                      <a:endParaRPr lang="es-CR" sz="1200" kern="5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s-CR" sz="1100" b="1" kern="0" dirty="0">
                          <a:effectLst/>
                        </a:rPr>
                        <a:t>₡6.885,00</a:t>
                      </a:r>
                      <a:endParaRPr lang="es-CR" sz="1200" b="1" kern="5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3729564215"/>
                  </a:ext>
                </a:extLst>
              </a:tr>
              <a:tr h="66005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s-CR" sz="1100" kern="0" dirty="0">
                          <a:effectLst/>
                        </a:rPr>
                        <a:t>Línea 2</a:t>
                      </a:r>
                      <a:endParaRPr lang="es-CR" sz="1200" kern="5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</a:txBody>
                  <a:tcPr marL="44450" marR="44450" marT="0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es-CR" sz="1100" kern="0" dirty="0">
                          <a:effectLst/>
                        </a:rPr>
                        <a:t>Servicio de telefonía móvil incluyendo el teléfono celular</a:t>
                      </a:r>
                      <a:endParaRPr lang="es-CR" sz="1200" kern="5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s-CR" sz="1100" b="1" kern="0" dirty="0">
                          <a:effectLst/>
                        </a:rPr>
                        <a:t>₡13.417,21</a:t>
                      </a:r>
                      <a:endParaRPr lang="es-CR" sz="1200" b="1" kern="5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93527956"/>
                  </a:ext>
                </a:extLst>
              </a:tr>
              <a:tr h="66005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s-CR" sz="1100" kern="0" dirty="0">
                          <a:effectLst/>
                        </a:rPr>
                        <a:t>Línea 3</a:t>
                      </a:r>
                      <a:endParaRPr lang="es-CR" sz="1200" kern="5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</a:txBody>
                  <a:tcPr marL="44450" marR="44450" marT="0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es-CR" sz="1100" kern="0" dirty="0">
                          <a:effectLst/>
                        </a:rPr>
                        <a:t>Servicio de telefonía e internet móvil sin incluir el teléfono celular</a:t>
                      </a:r>
                      <a:endParaRPr lang="es-CR" sz="1200" kern="5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s-CR" sz="1100" b="1" kern="0" dirty="0">
                          <a:effectLst/>
                        </a:rPr>
                        <a:t>₡11.383,20</a:t>
                      </a:r>
                      <a:endParaRPr lang="es-CR" sz="1200" b="1" kern="5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4175031809"/>
                  </a:ext>
                </a:extLst>
              </a:tr>
              <a:tr h="100086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s-CR" sz="1100" kern="0" dirty="0">
                          <a:effectLst/>
                        </a:rPr>
                        <a:t>Línea 4</a:t>
                      </a:r>
                      <a:endParaRPr lang="es-CR" sz="1200" kern="5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</a:txBody>
                  <a:tcPr marL="44450" marR="44450" marT="0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es-CR" sz="1100" kern="0" dirty="0">
                          <a:effectLst/>
                        </a:rPr>
                        <a:t>Servicio de telefonía e internet móvil incluyendo el teléfono celular (gama baja)</a:t>
                      </a:r>
                      <a:endParaRPr lang="es-CR" sz="1200" kern="5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s-CR" sz="1100" b="1" kern="0" dirty="0">
                          <a:effectLst/>
                        </a:rPr>
                        <a:t>₡17.348,46</a:t>
                      </a:r>
                      <a:endParaRPr lang="es-CR" sz="1200" b="1" kern="5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329065405"/>
                  </a:ext>
                </a:extLst>
              </a:tr>
              <a:tr h="100086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s-CR" sz="1100" kern="0" dirty="0">
                          <a:effectLst/>
                        </a:rPr>
                        <a:t>Línea 5</a:t>
                      </a:r>
                      <a:endParaRPr lang="es-CR" sz="1200" kern="5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</a:txBody>
                  <a:tcPr marL="44450" marR="44450" marT="0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es-CR" sz="1100" kern="0">
                          <a:effectLst/>
                        </a:rPr>
                        <a:t>Servicio de telefonía e internet móvil incluyendo el teléfono celular (gama media)</a:t>
                      </a:r>
                      <a:endParaRPr lang="es-CR" sz="1200" kern="5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s-CR" sz="1100" b="1" kern="0" dirty="0">
                          <a:effectLst/>
                        </a:rPr>
                        <a:t>₡24.558,58</a:t>
                      </a:r>
                      <a:endParaRPr lang="es-CR" sz="1200" b="1" kern="5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889386581"/>
                  </a:ext>
                </a:extLst>
              </a:tr>
              <a:tr h="66005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s-CR" sz="1100" kern="0" dirty="0">
                          <a:effectLst/>
                        </a:rPr>
                        <a:t>Línea 6</a:t>
                      </a:r>
                      <a:endParaRPr lang="es-CR" sz="1200" kern="5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</a:txBody>
                  <a:tcPr marL="44450" marR="44450" marT="0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es-CR" sz="1100" kern="0">
                          <a:effectLst/>
                        </a:rPr>
                        <a:t>Servicio de Internet móvil incluyendo el dispositivo Wifi</a:t>
                      </a:r>
                      <a:endParaRPr lang="es-CR" sz="1200" kern="5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s-CR" sz="1100" b="1" kern="0" dirty="0">
                          <a:effectLst/>
                        </a:rPr>
                        <a:t>₡12.526,14</a:t>
                      </a:r>
                      <a:endParaRPr lang="es-CR" sz="1200" b="1" kern="5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3617518292"/>
                  </a:ext>
                </a:extLst>
              </a:tr>
              <a:tr h="66005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s-CR" sz="1100" kern="0" dirty="0">
                          <a:effectLst/>
                        </a:rPr>
                        <a:t>Línea 7</a:t>
                      </a:r>
                      <a:endParaRPr lang="es-CR" sz="1200" kern="5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</a:txBody>
                  <a:tcPr marL="44450" marR="44450" marT="0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es-CR" sz="1100" kern="0">
                          <a:effectLst/>
                        </a:rPr>
                        <a:t>Servicio de Internet móvil sin incluir el dispositivo Wifi</a:t>
                      </a:r>
                      <a:endParaRPr lang="es-CR" sz="1200" kern="5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s-CR" sz="1100" b="1" kern="0" dirty="0">
                          <a:effectLst/>
                        </a:rPr>
                        <a:t>₡9.180,00</a:t>
                      </a:r>
                      <a:endParaRPr lang="es-CR" sz="1200" b="1" kern="5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2423093922"/>
                  </a:ext>
                </a:extLst>
              </a:tr>
            </a:tbl>
          </a:graphicData>
        </a:graphic>
      </p:graphicFrame>
      <p:pic>
        <p:nvPicPr>
          <p:cNvPr id="10" name="Imagen 9">
            <a:extLst>
              <a:ext uri="{FF2B5EF4-FFF2-40B4-BE49-F238E27FC236}">
                <a16:creationId xmlns:a16="http://schemas.microsoft.com/office/drawing/2014/main" id="{E177A765-B52A-F0B7-D122-185AF35B18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46626" y="6397074"/>
            <a:ext cx="1340771" cy="432001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76003513-2C7C-9C75-DA17-EA67F813F2B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99143" y="6356277"/>
            <a:ext cx="1145108" cy="501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97466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Marcador de posición de imagen 13" descr="Una persona que escribe una nota a mano">
            <a:extLst>
              <a:ext uri="{FF2B5EF4-FFF2-40B4-BE49-F238E27FC236}">
                <a16:creationId xmlns:a16="http://schemas.microsoft.com/office/drawing/2014/main" id="{7E468295-904F-0743-AD06-67DA21353B9E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"/>
            <a:ext cx="6096000" cy="6371351"/>
          </a:xfrm>
        </p:spPr>
      </p:pic>
      <p:sp>
        <p:nvSpPr>
          <p:cNvPr id="20" name="Rectángulo 19" descr="Bloque de énfasis">
            <a:extLst>
              <a:ext uri="{FF2B5EF4-FFF2-40B4-BE49-F238E27FC236}">
                <a16:creationId xmlns:a16="http://schemas.microsoft.com/office/drawing/2014/main" id="{EFA08948-2B6F-46B1-9D2D-8D7B2B3FBD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775824" y="1762069"/>
            <a:ext cx="1984175" cy="1148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rtl="0"/>
            <a:endParaRPr lang="es-E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3560F281-4FF6-4617-A809-AC9C15ECF1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18060" y="1780120"/>
            <a:ext cx="6641900" cy="1124345"/>
          </a:xfrm>
        </p:spPr>
        <p:txBody>
          <a:bodyPr rtlCol="0"/>
          <a:lstStyle/>
          <a:p>
            <a:pPr rtl="0"/>
            <a:r>
              <a:rPr lang="es-ES" sz="5200" dirty="0"/>
              <a:t>Generalidades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11DC577-0A95-47D0-95D9-5F8DA763D46B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5118334" y="2994141"/>
            <a:ext cx="6641626" cy="2835159"/>
          </a:xfr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vert="horz" lIns="180000" tIns="180000" rIns="180000" bIns="180000" rtlCol="0">
            <a:noAutofit/>
          </a:bodyPr>
          <a:lstStyle/>
          <a:p>
            <a:endParaRPr lang="es-ES" dirty="0"/>
          </a:p>
          <a:p>
            <a:pPr marL="285750" indent="-285750">
              <a:buFontTx/>
              <a:buChar char="-"/>
            </a:pPr>
            <a:r>
              <a:rPr lang="es-ES" dirty="0"/>
              <a:t>Traslado de líneas existentes al contrato.</a:t>
            </a:r>
          </a:p>
          <a:p>
            <a:pPr marL="285750" indent="-285750">
              <a:buFontTx/>
              <a:buChar char="-"/>
            </a:pPr>
            <a:r>
              <a:rPr lang="es-ES" dirty="0"/>
              <a:t>Traslado de recursos 2023 y 2024 a oficinas responsables de programa.</a:t>
            </a:r>
          </a:p>
          <a:p>
            <a:pPr marL="285750" indent="-285750">
              <a:buFontTx/>
              <a:buChar char="-"/>
            </a:pPr>
            <a:r>
              <a:rPr lang="es-ES" dirty="0"/>
              <a:t>Inclusión de recursos de periodos subsiguientes. </a:t>
            </a:r>
          </a:p>
          <a:p>
            <a:pPr marL="285750" indent="-285750">
              <a:buFontTx/>
              <a:buChar char="-"/>
            </a:pPr>
            <a:r>
              <a:rPr lang="es-ES" dirty="0"/>
              <a:t>Distribución de tarjetas o SIM- ICE.</a:t>
            </a:r>
          </a:p>
          <a:p>
            <a:pPr marL="285750" indent="-285750">
              <a:buFontTx/>
              <a:buChar char="-"/>
            </a:pPr>
            <a:r>
              <a:rPr lang="es-ES" dirty="0"/>
              <a:t>Sustitución de teléfonos.</a:t>
            </a:r>
          </a:p>
          <a:p>
            <a:pPr marL="285750" indent="-285750">
              <a:buFontTx/>
              <a:buChar char="-"/>
            </a:pPr>
            <a:endParaRPr lang="es-ES" dirty="0"/>
          </a:p>
          <a:p>
            <a:pPr marL="285750" indent="-285750">
              <a:buFontTx/>
              <a:buChar char="-"/>
            </a:pPr>
            <a:endParaRPr lang="es-ES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C554D9F-1895-486E-BFBA-905BB2D29E08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es-ES" smtClean="0"/>
              <a:pPr/>
              <a:t>3</a:t>
            </a:fld>
            <a:endParaRPr lang="es-ES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C1AC65A5-720E-8E11-BE03-D6E1215A90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99143" y="6356277"/>
            <a:ext cx="1145108" cy="501723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E7F7E867-6AE9-90E0-FBF0-6BC6AA96924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81740" y="6371350"/>
            <a:ext cx="1340771" cy="432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20987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304E83-A4F0-49C5-BB01-F5773509A2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4000" y="78482"/>
            <a:ext cx="11526000" cy="1286207"/>
          </a:xfrm>
          <a:solidFill>
            <a:schemeClr val="accent5">
              <a:lumMod val="10000"/>
              <a:lumOff val="90000"/>
            </a:schemeClr>
          </a:solidFill>
        </p:spPr>
        <p:txBody>
          <a:bodyPr rtlCol="0"/>
          <a:lstStyle/>
          <a:p>
            <a:pPr rtl="0"/>
            <a:r>
              <a:rPr lang="es-ES" sz="4800" spc="-300" dirty="0"/>
              <a:t>Disposiciones -Oficinas responsables de programa.</a:t>
            </a:r>
          </a:p>
        </p:txBody>
      </p:sp>
      <p:sp>
        <p:nvSpPr>
          <p:cNvPr id="12" name="Rectángulo 11" descr="Bloque de énfasis izquierdo">
            <a:extLst>
              <a:ext uri="{FF2B5EF4-FFF2-40B4-BE49-F238E27FC236}">
                <a16:creationId xmlns:a16="http://schemas.microsoft.com/office/drawing/2014/main" id="{7F65E93D-09FF-42EE-B9DD-7506389666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31800" y="2100317"/>
            <a:ext cx="1984175" cy="1148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rtl="0"/>
            <a:endParaRPr lang="es-ES" dirty="0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6AB259A0-0017-492F-A0DC-4B70C7052A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2000" y="2442934"/>
            <a:ext cx="5472000" cy="360000"/>
          </a:xfrm>
        </p:spPr>
        <p:txBody>
          <a:bodyPr rtlCol="0"/>
          <a:lstStyle/>
          <a:p>
            <a:pPr rtl="0"/>
            <a:r>
              <a:rPr lang="es-ES" dirty="0"/>
              <a:t>Logística de operativa mensual</a:t>
            </a:r>
          </a:p>
        </p:txBody>
      </p:sp>
      <p:sp>
        <p:nvSpPr>
          <p:cNvPr id="5" name="Marcador de contenido 4">
            <a:extLst>
              <a:ext uri="{FF2B5EF4-FFF2-40B4-BE49-F238E27FC236}">
                <a16:creationId xmlns:a16="http://schemas.microsoft.com/office/drawing/2014/main" id="{CEEB3BAE-C0B2-447C-B8BE-96C6BD84D6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34000" y="3074433"/>
            <a:ext cx="5472000" cy="3373992"/>
          </a:xfrm>
        </p:spPr>
        <p:txBody>
          <a:bodyPr rtlCol="0"/>
          <a:lstStyle/>
          <a:p>
            <a:pPr rtl="0">
              <a:buFontTx/>
              <a:buChar char="-"/>
            </a:pPr>
            <a:r>
              <a:rPr lang="es-ES" dirty="0"/>
              <a:t>Remisión de factura mensual.</a:t>
            </a:r>
          </a:p>
          <a:p>
            <a:pPr rtl="0">
              <a:buFontTx/>
              <a:buChar char="-"/>
            </a:pPr>
            <a:r>
              <a:rPr lang="es-ES" dirty="0"/>
              <a:t>Revisión y validación de datos.</a:t>
            </a:r>
          </a:p>
          <a:p>
            <a:pPr rtl="0">
              <a:buFontTx/>
              <a:buChar char="-"/>
            </a:pPr>
            <a:r>
              <a:rPr lang="es-ES" dirty="0"/>
              <a:t>Inconsistencias- Excesos.</a:t>
            </a:r>
          </a:p>
          <a:p>
            <a:pPr rtl="0">
              <a:buFontTx/>
              <a:buChar char="-"/>
            </a:pPr>
            <a:r>
              <a:rPr lang="es-ES" dirty="0"/>
              <a:t>Confección de Acta (Correo ICE y factura electrónica aprobada).</a:t>
            </a:r>
          </a:p>
          <a:p>
            <a:pPr rtl="0">
              <a:buFontTx/>
              <a:buChar char="-"/>
            </a:pPr>
            <a:r>
              <a:rPr lang="es-ES" dirty="0"/>
              <a:t>Confección de pedido y requisición.</a:t>
            </a:r>
          </a:p>
          <a:p>
            <a:pPr rtl="0">
              <a:buFontTx/>
              <a:buChar char="-"/>
            </a:pPr>
            <a:r>
              <a:rPr lang="es-ES" dirty="0"/>
              <a:t>Consulta SICE- ICE</a:t>
            </a:r>
          </a:p>
          <a:p>
            <a:pPr rtl="0">
              <a:buFontTx/>
              <a:buChar char="-"/>
            </a:pPr>
            <a:r>
              <a:rPr lang="es-ES" dirty="0"/>
              <a:t>Agrupaciones por programa.</a:t>
            </a:r>
          </a:p>
          <a:p>
            <a:pPr rtl="0">
              <a:buFontTx/>
              <a:buChar char="-"/>
            </a:pPr>
            <a:r>
              <a:rPr lang="es-ES" dirty="0"/>
              <a:t>Guía rápida de consulta en sistema SICE</a:t>
            </a:r>
          </a:p>
          <a:p>
            <a:pPr rtl="0">
              <a:buFontTx/>
              <a:buChar char="-"/>
            </a:pPr>
            <a:endParaRPr lang="es-ES" dirty="0"/>
          </a:p>
        </p:txBody>
      </p:sp>
      <p:cxnSp>
        <p:nvCxnSpPr>
          <p:cNvPr id="11" name="Conector recto 10" descr="Línea divisoria de la diapositiva">
            <a:extLst>
              <a:ext uri="{FF2B5EF4-FFF2-40B4-BE49-F238E27FC236}">
                <a16:creationId xmlns:a16="http://schemas.microsoft.com/office/drawing/2014/main" id="{5A563457-1EC8-4978-BCCB-AFD88C9ED0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6096000" y="2363035"/>
            <a:ext cx="0" cy="2411330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ángulo 12" descr="Barra de énfasis derecha&#10;">
            <a:extLst>
              <a:ext uri="{FF2B5EF4-FFF2-40B4-BE49-F238E27FC236}">
                <a16:creationId xmlns:a16="http://schemas.microsoft.com/office/drawing/2014/main" id="{A7CD04AE-9A8B-4DED-855D-F51B510D0B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299887" y="2100317"/>
            <a:ext cx="1984175" cy="114824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rtl="0"/>
            <a:endParaRPr lang="es-ES"/>
          </a:p>
        </p:txBody>
      </p:sp>
      <p:sp>
        <p:nvSpPr>
          <p:cNvPr id="6" name="Marcador de texto 5">
            <a:extLst>
              <a:ext uri="{FF2B5EF4-FFF2-40B4-BE49-F238E27FC236}">
                <a16:creationId xmlns:a16="http://schemas.microsoft.com/office/drawing/2014/main" id="{B237D1CA-B91A-410E-A968-D017BBE99F9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00000" y="2443459"/>
            <a:ext cx="5472000" cy="358775"/>
          </a:xfrm>
        </p:spPr>
        <p:txBody>
          <a:bodyPr rtlCol="0"/>
          <a:lstStyle/>
          <a:p>
            <a:pPr rtl="0"/>
            <a:r>
              <a:rPr lang="es-ES" dirty="0"/>
              <a:t>Funciones adicionales </a:t>
            </a:r>
          </a:p>
        </p:txBody>
      </p:sp>
      <p:sp>
        <p:nvSpPr>
          <p:cNvPr id="7" name="Marcador de texto 6">
            <a:extLst>
              <a:ext uri="{FF2B5EF4-FFF2-40B4-BE49-F238E27FC236}">
                <a16:creationId xmlns:a16="http://schemas.microsoft.com/office/drawing/2014/main" id="{26A87885-D672-4CF9-A78D-CFE98385B03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92317" y="3074434"/>
            <a:ext cx="5758760" cy="3024716"/>
          </a:xfrm>
        </p:spPr>
        <p:txBody>
          <a:bodyPr rtlCol="0"/>
          <a:lstStyle/>
          <a:p>
            <a:pPr marL="0" indent="0" algn="just">
              <a:buNone/>
            </a:pPr>
            <a:r>
              <a:rPr lang="es-ES" sz="1600" dirty="0"/>
              <a:t>- Desactivación de líneas a través de </a:t>
            </a:r>
            <a:r>
              <a:rPr lang="es-CR" sz="1600" dirty="0"/>
              <a:t>“</a:t>
            </a:r>
            <a:r>
              <a:rPr lang="es-ES" sz="1600" dirty="0"/>
              <a:t>Formulario de solicitud para desactivación de servicio existente y/o nueva necesidad</a:t>
            </a:r>
            <a:r>
              <a:rPr lang="es-CR" sz="1600" dirty="0"/>
              <a:t>”.</a:t>
            </a:r>
          </a:p>
          <a:p>
            <a:pPr marL="0" indent="0" algn="just">
              <a:buNone/>
            </a:pPr>
            <a:r>
              <a:rPr lang="es-CR" sz="1600" dirty="0"/>
              <a:t>Patricia Cabalceta Ramírez, de la Dirección de Facturación, apartado de Facturación Empresarial del Instituto Costarricense de Electricidad, al correo electrónico: </a:t>
            </a:r>
            <a:r>
              <a:rPr lang="es-CR" sz="1600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pcabalceta@ice.go.cr</a:t>
            </a:r>
            <a:r>
              <a:rPr lang="es-CR" sz="1600" dirty="0"/>
              <a:t> y copia facturacionempresarial@ice.go.cr. </a:t>
            </a:r>
          </a:p>
          <a:p>
            <a:pPr marL="0" indent="0" algn="just">
              <a:buNone/>
            </a:pPr>
            <a:r>
              <a:rPr lang="es-CR" sz="1600" dirty="0"/>
              <a:t>-Cambios de  tarjeta o SIM </a:t>
            </a:r>
          </a:p>
          <a:p>
            <a:pPr marL="0" indent="0" algn="just">
              <a:buNone/>
            </a:pPr>
            <a:r>
              <a:rPr lang="es-CR" sz="1600" dirty="0"/>
              <a:t>Ejecutivo de cuenta Jose Luis Barquero (</a:t>
            </a:r>
            <a:r>
              <a:rPr lang="es-CR" sz="1600" dirty="0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jbarquerou@ice.go.cr</a:t>
            </a:r>
            <a:r>
              <a:rPr lang="es-CR" sz="1600" dirty="0"/>
              <a:t>).</a:t>
            </a:r>
          </a:p>
          <a:p>
            <a:pPr marL="0" indent="0" algn="just">
              <a:buNone/>
            </a:pPr>
            <a:r>
              <a:rPr lang="es-CR" sz="1600" dirty="0"/>
              <a:t>- Otras.</a:t>
            </a:r>
          </a:p>
          <a:p>
            <a:pPr marL="0" indent="0" algn="just">
              <a:buNone/>
            </a:pPr>
            <a:endParaRPr lang="es-CR" sz="1600" dirty="0"/>
          </a:p>
          <a:p>
            <a:pPr algn="just"/>
            <a:endParaRPr lang="es-CR" sz="1600" dirty="0"/>
          </a:p>
          <a:p>
            <a:pPr marL="0" indent="0" algn="just">
              <a:buNone/>
            </a:pPr>
            <a:endParaRPr lang="es-ES" sz="1600" dirty="0"/>
          </a:p>
        </p:txBody>
      </p:sp>
      <p:sp>
        <p:nvSpPr>
          <p:cNvPr id="8" name="Marcador de número de diapositiva 7">
            <a:extLst>
              <a:ext uri="{FF2B5EF4-FFF2-40B4-BE49-F238E27FC236}">
                <a16:creationId xmlns:a16="http://schemas.microsoft.com/office/drawing/2014/main" id="{E6AC9832-FB01-464A-9824-61887B77997E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>
          <a:xfrm>
            <a:off x="11760000" y="6371351"/>
            <a:ext cx="432000" cy="432000"/>
          </a:xfrm>
        </p:spPr>
        <p:txBody>
          <a:bodyPr rtlCol="0"/>
          <a:lstStyle/>
          <a:p>
            <a:pPr rtl="0"/>
            <a:fld id="{19B51A1E-902D-48AF-9020-955120F399B6}" type="slidenum">
              <a:rPr lang="es-ES" smtClean="0"/>
              <a:pPr rtl="0"/>
              <a:t>4</a:t>
            </a:fld>
            <a:endParaRPr lang="es-ES"/>
          </a:p>
        </p:txBody>
      </p:sp>
      <p:pic>
        <p:nvPicPr>
          <p:cNvPr id="16" name="Imagen 15">
            <a:extLst>
              <a:ext uri="{FF2B5EF4-FFF2-40B4-BE49-F238E27FC236}">
                <a16:creationId xmlns:a16="http://schemas.microsoft.com/office/drawing/2014/main" id="{B47E27AD-D724-D9CA-93D4-1FD7A2F815B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99143" y="6356277"/>
            <a:ext cx="1145108" cy="501723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1DF0C590-C3B0-C2A9-ACB0-25BB2E54B16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981740" y="6371350"/>
            <a:ext cx="1340771" cy="432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88378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304E83-A4F0-49C5-BB01-F5773509A2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4000" y="78482"/>
            <a:ext cx="11526000" cy="1286207"/>
          </a:xfrm>
          <a:solidFill>
            <a:schemeClr val="accent5">
              <a:lumMod val="10000"/>
              <a:lumOff val="90000"/>
            </a:schemeClr>
          </a:solidFill>
        </p:spPr>
        <p:txBody>
          <a:bodyPr rtlCol="0"/>
          <a:lstStyle/>
          <a:p>
            <a:pPr rtl="0"/>
            <a:r>
              <a:rPr lang="es-ES" sz="4800" spc="-300" dirty="0"/>
              <a:t>Disposiciones -Oficinas responsables de programa.</a:t>
            </a:r>
          </a:p>
        </p:txBody>
      </p:sp>
      <p:sp>
        <p:nvSpPr>
          <p:cNvPr id="12" name="Rectángulo 11" descr="Bloque de énfasis izquierdo">
            <a:extLst>
              <a:ext uri="{FF2B5EF4-FFF2-40B4-BE49-F238E27FC236}">
                <a16:creationId xmlns:a16="http://schemas.microsoft.com/office/drawing/2014/main" id="{7F65E93D-09FF-42EE-B9DD-7506389666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31800" y="2100317"/>
            <a:ext cx="1984175" cy="1148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rtl="0"/>
            <a:endParaRPr lang="es-ES" dirty="0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6AB259A0-0017-492F-A0DC-4B70C7052A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2000" y="2442934"/>
            <a:ext cx="5472000" cy="360000"/>
          </a:xfrm>
        </p:spPr>
        <p:txBody>
          <a:bodyPr rtlCol="0"/>
          <a:lstStyle/>
          <a:p>
            <a:pPr rtl="0"/>
            <a:r>
              <a:rPr lang="es-ES" dirty="0"/>
              <a:t>Financiero Contable</a:t>
            </a:r>
          </a:p>
        </p:txBody>
      </p:sp>
      <p:sp>
        <p:nvSpPr>
          <p:cNvPr id="5" name="Marcador de contenido 4">
            <a:extLst>
              <a:ext uri="{FF2B5EF4-FFF2-40B4-BE49-F238E27FC236}">
                <a16:creationId xmlns:a16="http://schemas.microsoft.com/office/drawing/2014/main" id="{CEEB3BAE-C0B2-447C-B8BE-96C6BD84D6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34000" y="3074433"/>
            <a:ext cx="5472000" cy="3373992"/>
          </a:xfrm>
        </p:spPr>
        <p:txBody>
          <a:bodyPr rtlCol="0"/>
          <a:lstStyle/>
          <a:p>
            <a:pPr rtl="0">
              <a:buFontTx/>
              <a:buChar char="-"/>
            </a:pPr>
            <a:r>
              <a:rPr lang="es-ES" dirty="0"/>
              <a:t>Revisión</a:t>
            </a:r>
          </a:p>
          <a:p>
            <a:pPr rtl="0">
              <a:buFontTx/>
              <a:buChar char="-"/>
            </a:pPr>
            <a:r>
              <a:rPr lang="es-ES" dirty="0"/>
              <a:t>Inconsistencias</a:t>
            </a:r>
          </a:p>
          <a:p>
            <a:pPr rtl="0">
              <a:buFontTx/>
              <a:buChar char="-"/>
            </a:pPr>
            <a:r>
              <a:rPr lang="es-ES" dirty="0"/>
              <a:t>Acta SIGA</a:t>
            </a:r>
          </a:p>
        </p:txBody>
      </p:sp>
      <p:cxnSp>
        <p:nvCxnSpPr>
          <p:cNvPr id="11" name="Conector recto 10" descr="Línea divisoria de la diapositiva">
            <a:extLst>
              <a:ext uri="{FF2B5EF4-FFF2-40B4-BE49-F238E27FC236}">
                <a16:creationId xmlns:a16="http://schemas.microsoft.com/office/drawing/2014/main" id="{5A563457-1EC8-4978-BCCB-AFD88C9ED0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6096000" y="2363035"/>
            <a:ext cx="0" cy="2411330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ángulo 12" descr="Barra de énfasis derecha&#10;">
            <a:extLst>
              <a:ext uri="{FF2B5EF4-FFF2-40B4-BE49-F238E27FC236}">
                <a16:creationId xmlns:a16="http://schemas.microsoft.com/office/drawing/2014/main" id="{A7CD04AE-9A8B-4DED-855D-F51B510D0B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299887" y="2100317"/>
            <a:ext cx="1984175" cy="114824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rtl="0"/>
            <a:endParaRPr lang="es-ES"/>
          </a:p>
        </p:txBody>
      </p:sp>
      <p:sp>
        <p:nvSpPr>
          <p:cNvPr id="6" name="Marcador de texto 5">
            <a:extLst>
              <a:ext uri="{FF2B5EF4-FFF2-40B4-BE49-F238E27FC236}">
                <a16:creationId xmlns:a16="http://schemas.microsoft.com/office/drawing/2014/main" id="{B237D1CA-B91A-410E-A968-D017BBE99F9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00000" y="2443459"/>
            <a:ext cx="5472000" cy="358775"/>
          </a:xfrm>
        </p:spPr>
        <p:txBody>
          <a:bodyPr rtlCol="0"/>
          <a:lstStyle/>
          <a:p>
            <a:pPr rtl="0"/>
            <a:r>
              <a:rPr lang="es-ES" dirty="0"/>
              <a:t>Departamento de Proveeduría</a:t>
            </a:r>
          </a:p>
        </p:txBody>
      </p:sp>
      <p:sp>
        <p:nvSpPr>
          <p:cNvPr id="7" name="Marcador de texto 6">
            <a:extLst>
              <a:ext uri="{FF2B5EF4-FFF2-40B4-BE49-F238E27FC236}">
                <a16:creationId xmlns:a16="http://schemas.microsoft.com/office/drawing/2014/main" id="{26A87885-D672-4CF9-A78D-CFE98385B03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96000" y="2828419"/>
            <a:ext cx="5758760" cy="3024716"/>
          </a:xfrm>
        </p:spPr>
        <p:txBody>
          <a:bodyPr rtlCol="0"/>
          <a:lstStyle/>
          <a:p>
            <a:pPr marL="0" indent="0" algn="just">
              <a:buNone/>
            </a:pPr>
            <a:endParaRPr lang="es-CR" sz="1600" dirty="0"/>
          </a:p>
          <a:p>
            <a:pPr algn="just"/>
            <a:r>
              <a:rPr lang="es-CR" sz="1600" dirty="0"/>
              <a:t>Pedido</a:t>
            </a:r>
          </a:p>
          <a:p>
            <a:pPr algn="just"/>
            <a:r>
              <a:rPr lang="es-CR" sz="1600" dirty="0"/>
              <a:t>Requisición</a:t>
            </a:r>
          </a:p>
          <a:p>
            <a:pPr marL="0" indent="0" algn="just">
              <a:buNone/>
            </a:pPr>
            <a:endParaRPr lang="es-ES" sz="1600" dirty="0"/>
          </a:p>
        </p:txBody>
      </p:sp>
      <p:sp>
        <p:nvSpPr>
          <p:cNvPr id="8" name="Marcador de número de diapositiva 7">
            <a:extLst>
              <a:ext uri="{FF2B5EF4-FFF2-40B4-BE49-F238E27FC236}">
                <a16:creationId xmlns:a16="http://schemas.microsoft.com/office/drawing/2014/main" id="{E6AC9832-FB01-464A-9824-61887B77997E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>
          <a:xfrm>
            <a:off x="11760000" y="6371351"/>
            <a:ext cx="432000" cy="432000"/>
          </a:xfrm>
        </p:spPr>
        <p:txBody>
          <a:bodyPr rtlCol="0"/>
          <a:lstStyle/>
          <a:p>
            <a:pPr rtl="0"/>
            <a:fld id="{19B51A1E-902D-48AF-9020-955120F399B6}" type="slidenum">
              <a:rPr lang="es-ES" smtClean="0"/>
              <a:pPr rtl="0"/>
              <a:t>5</a:t>
            </a:fld>
            <a:endParaRPr lang="es-ES"/>
          </a:p>
        </p:txBody>
      </p:sp>
      <p:pic>
        <p:nvPicPr>
          <p:cNvPr id="16" name="Imagen 15">
            <a:extLst>
              <a:ext uri="{FF2B5EF4-FFF2-40B4-BE49-F238E27FC236}">
                <a16:creationId xmlns:a16="http://schemas.microsoft.com/office/drawing/2014/main" id="{B47E27AD-D724-D9CA-93D4-1FD7A2F815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99143" y="6356277"/>
            <a:ext cx="1145108" cy="501723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1DF0C590-C3B0-C2A9-ACB0-25BB2E54B16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81740" y="6371350"/>
            <a:ext cx="1340771" cy="432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8547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Marcador de posición de imagen 10" descr="Escritorio con un ordenador, un teléfono, libros, etc.">
            <a:extLst>
              <a:ext uri="{FF2B5EF4-FFF2-40B4-BE49-F238E27FC236}">
                <a16:creationId xmlns:a16="http://schemas.microsoft.com/office/drawing/2014/main" id="{2E7ADBC3-DECA-9F4C-9289-9E43C727592F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-17767"/>
            <a:ext cx="9810750" cy="6371351"/>
          </a:xfrm>
        </p:spPr>
      </p:pic>
      <p:sp>
        <p:nvSpPr>
          <p:cNvPr id="3" name="Título 2">
            <a:extLst>
              <a:ext uri="{FF2B5EF4-FFF2-40B4-BE49-F238E27FC236}">
                <a16:creationId xmlns:a16="http://schemas.microsoft.com/office/drawing/2014/main" id="{200B3D2B-613A-41BE-987D-E6A1324B45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88900" y="1"/>
            <a:ext cx="4346575" cy="857250"/>
          </a:xfrm>
        </p:spPr>
        <p:txBody>
          <a:bodyPr rtlCol="0"/>
          <a:lstStyle/>
          <a:p>
            <a:pPr algn="l" rtl="0"/>
            <a:r>
              <a:rPr lang="es-ES" sz="3600" dirty="0"/>
              <a:t>Dirección Ejecutiva</a:t>
            </a:r>
          </a:p>
        </p:txBody>
      </p:sp>
      <p:sp>
        <p:nvSpPr>
          <p:cNvPr id="14" name="Marcador de texto 13">
            <a:extLst>
              <a:ext uri="{FF2B5EF4-FFF2-40B4-BE49-F238E27FC236}">
                <a16:creationId xmlns:a16="http://schemas.microsoft.com/office/drawing/2014/main" id="{F278402B-CA7D-4F5B-B3FA-ED74AB3CFB6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134224" y="1733549"/>
            <a:ext cx="5057775" cy="2933701"/>
          </a:xfr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vert="horz" lIns="180000" tIns="180000" rIns="180000" bIns="180000" rtlCol="0">
            <a:noAutofit/>
          </a:bodyPr>
          <a:lstStyle/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es-ES" dirty="0"/>
              <a:t>Verificar disponibilidad de recursos.</a:t>
            </a:r>
          </a:p>
          <a:p>
            <a:pPr algn="just"/>
            <a:endParaRPr lang="es-ES" dirty="0"/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es-ES" dirty="0"/>
              <a:t>Envío de</a:t>
            </a:r>
            <a:r>
              <a:rPr lang="es-CR" i="1" dirty="0"/>
              <a:t>“</a:t>
            </a:r>
            <a:r>
              <a:rPr lang="es-ES" i="1" dirty="0"/>
              <a:t>Formulario de solicitud para desactivación de servicio existente y/o nueva necesidad</a:t>
            </a:r>
            <a:r>
              <a:rPr lang="es-CR" dirty="0"/>
              <a:t>”, </a:t>
            </a:r>
            <a:r>
              <a:rPr lang="es-ES" dirty="0"/>
              <a:t>a la Dirección Ejecutiva.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es-ES" dirty="0"/>
              <a:t> Autorización de la Dirección Ejecutiva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es-ES" dirty="0"/>
              <a:t>Traslado de recursos a oficina responsable.</a:t>
            </a:r>
          </a:p>
          <a:p>
            <a:pPr marL="285750" indent="-285750" algn="l">
              <a:buFontTx/>
              <a:buChar char="-"/>
            </a:pPr>
            <a:endParaRPr lang="es-ES" dirty="0"/>
          </a:p>
          <a:p>
            <a:pPr marL="285750" indent="-285750" algn="l">
              <a:buFontTx/>
              <a:buChar char="-"/>
            </a:pPr>
            <a:endParaRPr lang="es-ES" dirty="0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BDD5A594-D852-43BB-B591-E9D9027253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es-ES" smtClean="0"/>
              <a:pPr rtl="0"/>
              <a:t>6</a:t>
            </a:fld>
            <a:endParaRPr lang="es-ES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86810223-165E-C71D-1C7F-8F6F3153DA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99143" y="6356277"/>
            <a:ext cx="1145108" cy="501723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5A9DAF76-0D7D-A873-604B-2E7D12A3DE0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82892" y="6353584"/>
            <a:ext cx="1340771" cy="432001"/>
          </a:xfrm>
          <a:prstGeom prst="rect">
            <a:avLst/>
          </a:prstGeom>
        </p:spPr>
      </p:pic>
      <p:sp>
        <p:nvSpPr>
          <p:cNvPr id="6" name="Marcador de texto 13">
            <a:extLst>
              <a:ext uri="{FF2B5EF4-FFF2-40B4-BE49-F238E27FC236}">
                <a16:creationId xmlns:a16="http://schemas.microsoft.com/office/drawing/2014/main" id="{3B161BA5-3597-07B2-F8DC-51EFA54DEB69}"/>
              </a:ext>
            </a:extLst>
          </p:cNvPr>
          <p:cNvSpPr txBox="1">
            <a:spLocks/>
          </p:cNvSpPr>
          <p:nvPr/>
        </p:nvSpPr>
        <p:spPr>
          <a:xfrm>
            <a:off x="7134223" y="276225"/>
            <a:ext cx="5057775" cy="828674"/>
          </a:xfrm>
          <a:prstGeom prst="rect">
            <a:avLst/>
          </a:prstGeom>
          <a:solidFill>
            <a:schemeClr val="accent5">
              <a:alpha val="50000"/>
            </a:schemeClr>
          </a:solidFill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vert="horz" lIns="180000" tIns="180000" rIns="180000" bIns="180000" rtlCol="0">
            <a:no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266700" indent="0" algn="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542925" indent="0" algn="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809625" indent="0" algn="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076325" indent="0" algn="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S" sz="2800" dirty="0"/>
              <a:t>Solicitud de líneas nuevas.</a:t>
            </a:r>
          </a:p>
          <a:p>
            <a:pPr marL="285750" indent="-285750" algn="l">
              <a:buFontTx/>
              <a:buChar char="-"/>
            </a:pPr>
            <a:endParaRPr lang="es-ES" dirty="0"/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0613B48D-6D89-9023-24B2-6D40E31BF7CD}"/>
              </a:ext>
            </a:extLst>
          </p:cNvPr>
          <p:cNvSpPr txBox="1"/>
          <p:nvPr/>
        </p:nvSpPr>
        <p:spPr>
          <a:xfrm>
            <a:off x="5779988" y="5111234"/>
            <a:ext cx="61960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l">
              <a:buFontTx/>
              <a:buChar char="-"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916746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Marcador de posición de imagen 31" descr="manos aplaudiendo">
            <a:extLst>
              <a:ext uri="{FF2B5EF4-FFF2-40B4-BE49-F238E27FC236}">
                <a16:creationId xmlns:a16="http://schemas.microsoft.com/office/drawing/2014/main" id="{AAB6EE12-FEF8-FB41-A909-0DA61D7725C7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14" name="Título 13">
            <a:extLst>
              <a:ext uri="{FF2B5EF4-FFF2-40B4-BE49-F238E27FC236}">
                <a16:creationId xmlns:a16="http://schemas.microsoft.com/office/drawing/2014/main" id="{6C38D7A9-9299-4108-BB08-026F4B9CAE7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rtlCol="0"/>
          <a:lstStyle/>
          <a:p>
            <a:pPr rtl="0"/>
            <a:r>
              <a:rPr lang="es-ES" sz="5200" dirty="0"/>
              <a:t>Gracias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60828E04-9C2A-4859-8050-C2DF67A249C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 rtlCol="0"/>
          <a:lstStyle/>
          <a:p>
            <a:pPr rtl="0"/>
            <a:r>
              <a:rPr lang="es-ES" sz="1400" dirty="0"/>
              <a:t>Licda. Ana Belle García Rodríguez</a:t>
            </a:r>
          </a:p>
        </p:txBody>
      </p:sp>
      <p:pic>
        <p:nvPicPr>
          <p:cNvPr id="8" name="Gráfico 7" descr="Usuario" title="Icono del nombre del moderador">
            <a:extLst>
              <a:ext uri="{FF2B5EF4-FFF2-40B4-BE49-F238E27FC236}">
                <a16:creationId xmlns:a16="http://schemas.microsoft.com/office/drawing/2014/main" id="{111541C4-DB03-4E53-994D-499C7D73C4DF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5495" y="4006655"/>
            <a:ext cx="218900" cy="218900"/>
          </a:xfrm>
          <a:prstGeom prst="rect">
            <a:avLst/>
          </a:prstGeom>
        </p:spPr>
      </p:pic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11265965-2271-4C1C-BD0A-6F85F80FF9A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 rtlCol="0"/>
          <a:lstStyle/>
          <a:p>
            <a:pPr rtl="0"/>
            <a:r>
              <a:rPr lang="es-ES" sz="1800" dirty="0"/>
              <a:t>2295 3028 / 7114 0823</a:t>
            </a:r>
          </a:p>
        </p:txBody>
      </p:sp>
      <p:pic>
        <p:nvPicPr>
          <p:cNvPr id="10" name="Gráfico 9" descr="Smartphone" title="Icono del número de teléfono del moderador">
            <a:extLst>
              <a:ext uri="{FF2B5EF4-FFF2-40B4-BE49-F238E27FC236}">
                <a16:creationId xmlns:a16="http://schemas.microsoft.com/office/drawing/2014/main" id="{A29DE31C-E099-4579-BB03-675E0A40C5F2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485495" y="4355103"/>
            <a:ext cx="218900" cy="218900"/>
          </a:xfrm>
          <a:prstGeom prst="rect">
            <a:avLst/>
          </a:prstGeom>
        </p:spPr>
      </p:pic>
      <p:sp>
        <p:nvSpPr>
          <p:cNvPr id="6" name="Marcador de texto 5">
            <a:extLst>
              <a:ext uri="{FF2B5EF4-FFF2-40B4-BE49-F238E27FC236}">
                <a16:creationId xmlns:a16="http://schemas.microsoft.com/office/drawing/2014/main" id="{50A3BCC3-A277-4C0B-9EBA-EB53990D8EB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 rtlCol="0"/>
          <a:lstStyle/>
          <a:p>
            <a:pPr rtl="0"/>
            <a:r>
              <a:rPr lang="es-ES" sz="1600" dirty="0"/>
              <a:t>agarciaro@poder-judicial.go.cr</a:t>
            </a:r>
          </a:p>
        </p:txBody>
      </p:sp>
      <p:pic>
        <p:nvPicPr>
          <p:cNvPr id="9" name="Gráfico 8" descr="Sobre" title="Icono del correo electrónico del moderador">
            <a:extLst>
              <a:ext uri="{FF2B5EF4-FFF2-40B4-BE49-F238E27FC236}">
                <a16:creationId xmlns:a16="http://schemas.microsoft.com/office/drawing/2014/main" id="{773C1382-ACE1-460F-A1B6-AB761A7D2E6B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1485495" y="4703551"/>
            <a:ext cx="218900" cy="218900"/>
          </a:xfrm>
          <a:prstGeom prst="rect">
            <a:avLst/>
          </a:prstGeom>
        </p:spPr>
      </p:pic>
      <p:sp>
        <p:nvSpPr>
          <p:cNvPr id="12" name="Marcador de número de diapositiva 11">
            <a:extLst>
              <a:ext uri="{FF2B5EF4-FFF2-40B4-BE49-F238E27FC236}">
                <a16:creationId xmlns:a16="http://schemas.microsoft.com/office/drawing/2014/main" id="{91814EC9-246A-4C6E-941E-5774FE72F08E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es-ES" smtClean="0"/>
              <a:pPr rtl="0"/>
              <a:t>7</a:t>
            </a:fld>
            <a:endParaRPr lang="es-ES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DA1220C0-91F0-8D60-3122-B3F775B2389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634994" y="6298783"/>
            <a:ext cx="1145108" cy="501723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6FAA62E2-9EC7-BDED-4C96-F4A08EC609C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183378" y="6371350"/>
            <a:ext cx="1340771" cy="432001"/>
          </a:xfrm>
          <a:prstGeom prst="rect">
            <a:avLst/>
          </a:prstGeom>
        </p:spPr>
      </p:pic>
      <p:pic>
        <p:nvPicPr>
          <p:cNvPr id="15" name="Picture 2">
            <a:extLst>
              <a:ext uri="{FF2B5EF4-FFF2-40B4-BE49-F238E27FC236}">
                <a16:creationId xmlns:a16="http://schemas.microsoft.com/office/drawing/2014/main" id="{21F026AF-F1C6-D0E9-2490-BF57BBEF42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80102" y="-27659"/>
            <a:ext cx="2405116" cy="699976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5367830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Custom 129">
      <a:dk1>
        <a:sysClr val="windowText" lastClr="000000"/>
      </a:dk1>
      <a:lt1>
        <a:srgbClr val="FFFFFF"/>
      </a:lt1>
      <a:dk2>
        <a:srgbClr val="3F3F3F"/>
      </a:dk2>
      <a:lt2>
        <a:srgbClr val="F2F2F2"/>
      </a:lt2>
      <a:accent1>
        <a:srgbClr val="25C6E3"/>
      </a:accent1>
      <a:accent2>
        <a:srgbClr val="E80554"/>
      </a:accent2>
      <a:accent3>
        <a:srgbClr val="A9E26F"/>
      </a:accent3>
      <a:accent4>
        <a:srgbClr val="EAD000"/>
      </a:accent4>
      <a:accent5>
        <a:srgbClr val="1A0F49"/>
      </a:accent5>
      <a:accent6>
        <a:srgbClr val="FF4A01"/>
      </a:accent6>
      <a:hlink>
        <a:srgbClr val="25C6E3"/>
      </a:hlink>
      <a:folHlink>
        <a:srgbClr val="25C6E3"/>
      </a:folHlink>
    </a:clrScheme>
    <a:fontScheme name="Custom 149">
      <a:majorFont>
        <a:latin typeface="Corbel"/>
        <a:ea typeface=""/>
        <a:cs typeface=""/>
      </a:majorFont>
      <a:minorFont>
        <a:latin typeface="Candar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_19716750_TF16411250.potx" id="{EC119539-042E-42FB-99A7-818D6F707D97}" vid="{2C342CDD-8033-4EFC-A050-FD44D51CF9E7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EEA25CC0A0AC24199CDC46C25B8B0BC" ma:contentTypeVersion="9" ma:contentTypeDescription="Create a new document." ma:contentTypeScope="" ma:versionID="76e25e1730b4532ab1d5e5b131a96a5a">
  <xsd:schema xmlns:xsd="http://www.w3.org/2001/XMLSchema" xmlns:xs="http://www.w3.org/2001/XMLSchema" xmlns:p="http://schemas.microsoft.com/office/2006/metadata/properties" xmlns:ns1="http://schemas.microsoft.com/sharepoint/v3" xmlns:ns2="6dc4bcd6-49db-4c07-9060-8acfc67cef9f" xmlns:ns3="fb0879af-3eba-417a-a55a-ffe6dcd6ca77" targetNamespace="http://schemas.microsoft.com/office/2006/metadata/properties" ma:root="true" ma:fieldsID="ad1e9281a84c4949647088091c718de3" ns1:_="" ns2:_="" ns3:_="">
    <xsd:import namespace="http://schemas.microsoft.com/sharepoint/v3"/>
    <xsd:import namespace="6dc4bcd6-49db-4c07-9060-8acfc67cef9f"/>
    <xsd:import namespace="fb0879af-3eba-417a-a55a-ffe6dcd6ca7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3:SharedWithUsers" minOccurs="0"/>
                <xsd:element ref="ns3:SharedWithDetails" minOccurs="0"/>
                <xsd:element ref="ns3:LastSharedByUser" minOccurs="0"/>
                <xsd:element ref="ns3:LastSharedByTime" minOccurs="0"/>
                <xsd:element ref="ns1:_ip_UnifiedCompliancePolicyProperties" minOccurs="0"/>
                <xsd:element ref="ns1:_ip_UnifiedCompliancePolicyUIAc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5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6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c4bcd6-49db-4c07-9060-8acfc67cef9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b0879af-3eba-417a-a55a-ffe6dcd6ca77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LastSharedByUser" ma:index="13" nillable="true" ma:displayName="Last Shared By User" ma:hidden="true" ma:internalName="LastSharedByUser" ma:readOnly="true">
      <xsd:simpleType>
        <xsd:restriction base="dms:Note"/>
      </xsd:simpleType>
    </xsd:element>
    <xsd:element name="LastSharedByTime" ma:index="14" nillable="true" ma:displayName="Last Shared By Time" ma:hidden="true" ma:internalName="LastSharedByTime" ma:readOnly="true">
      <xsd:simpleType>
        <xsd:restriction base="dms:DateTim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B64A4C9D-F801-4923-BC6D-E0006F51233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6dc4bcd6-49db-4c07-9060-8acfc67cef9f"/>
    <ds:schemaRef ds:uri="fb0879af-3eba-417a-a55a-ffe6dcd6ca7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EB2218FC-8412-44B9-9E82-D51F1F531141}">
  <ds:schemaRefs>
    <ds:schemaRef ds:uri="http://purl.org/dc/elements/1.1/"/>
    <ds:schemaRef ds:uri="http://schemas.microsoft.com/sharepoint/v3"/>
    <ds:schemaRef ds:uri="http://schemas.microsoft.com/office/2006/documentManagement/types"/>
    <ds:schemaRef ds:uri="fb0879af-3eba-417a-a55a-ffe6dcd6ca77"/>
    <ds:schemaRef ds:uri="http://schemas.microsoft.com/office/2006/metadata/properties"/>
    <ds:schemaRef ds:uri="http://schemas.microsoft.com/office/infopath/2007/PartnerControls"/>
    <ds:schemaRef ds:uri="6dc4bcd6-49db-4c07-9060-8acfc67cef9f"/>
    <ds:schemaRef ds:uri="http://www.w3.org/XML/1998/namespace"/>
    <ds:schemaRef ds:uri="http://schemas.openxmlformats.org/package/2006/metadata/core-properties"/>
    <ds:schemaRef ds:uri="http://purl.org/dc/dcmitype/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TM10001105[[fn=Recorte]]</Template>
  <TotalTime>318</TotalTime>
  <Words>419</Words>
  <Application>Microsoft Office PowerPoint</Application>
  <PresentationFormat>Panorámica</PresentationFormat>
  <Paragraphs>85</Paragraphs>
  <Slides>7</Slides>
  <Notes>7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14" baseType="lpstr">
      <vt:lpstr>Arial</vt:lpstr>
      <vt:lpstr>Calibri</vt:lpstr>
      <vt:lpstr>Candara</vt:lpstr>
      <vt:lpstr>Corbel</vt:lpstr>
      <vt:lpstr>Times New Roman</vt:lpstr>
      <vt:lpstr>Wingdings</vt:lpstr>
      <vt:lpstr>Tema de Office</vt:lpstr>
      <vt:lpstr>Presentación de PowerPoint</vt:lpstr>
      <vt:lpstr>Líneas Contractuales</vt:lpstr>
      <vt:lpstr>Generalidades</vt:lpstr>
      <vt:lpstr>Disposiciones -Oficinas responsables de programa.</vt:lpstr>
      <vt:lpstr>Disposiciones -Oficinas responsables de programa.</vt:lpstr>
      <vt:lpstr>Dirección Ejecutiva</vt:lpstr>
      <vt:lpstr>Gracias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Anabelle García Rodríguez</dc:creator>
  <cp:lastModifiedBy>Anabelle García Rodríguez</cp:lastModifiedBy>
  <cp:revision>1</cp:revision>
  <dcterms:created xsi:type="dcterms:W3CDTF">2023-03-03T16:36:06Z</dcterms:created>
  <dcterms:modified xsi:type="dcterms:W3CDTF">2023-03-05T02:19:55Z</dcterms:modified>
</cp:coreProperties>
</file>