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8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B423-C4D6-4965-8EC9-3881831659E0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D9A7-F35D-4819-B32F-6289BF6B9F6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sz="4000" b="1" dirty="0" smtClean="0"/>
              <a:t>ORGANIGRAMA DIRECCIÓN EJECUTIVA</a:t>
            </a:r>
            <a:endParaRPr lang="es-ES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6438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ORGANIGRAMA DIRECCIÓN EJECUTIVA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DIRECCIÓN EJECUTIVA</dc:title>
  <dc:creator>avasquez</dc:creator>
  <cp:lastModifiedBy>avasquez</cp:lastModifiedBy>
  <cp:revision>1</cp:revision>
  <dcterms:created xsi:type="dcterms:W3CDTF">2017-08-25T21:27:37Z</dcterms:created>
  <dcterms:modified xsi:type="dcterms:W3CDTF">2017-08-25T21:31:05Z</dcterms:modified>
</cp:coreProperties>
</file>