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22"/>
  </p:notesMasterIdLst>
  <p:handoutMasterIdLst>
    <p:handoutMasterId r:id="rId23"/>
  </p:handoutMasterIdLst>
  <p:sldIdLst>
    <p:sldId id="299" r:id="rId4"/>
    <p:sldId id="276" r:id="rId5"/>
    <p:sldId id="300" r:id="rId6"/>
    <p:sldId id="285" r:id="rId7"/>
    <p:sldId id="301" r:id="rId8"/>
    <p:sldId id="303" r:id="rId9"/>
    <p:sldId id="295" r:id="rId10"/>
    <p:sldId id="302" r:id="rId11"/>
    <p:sldId id="304" r:id="rId12"/>
    <p:sldId id="306" r:id="rId13"/>
    <p:sldId id="305" r:id="rId14"/>
    <p:sldId id="307" r:id="rId15"/>
    <p:sldId id="309" r:id="rId16"/>
    <p:sldId id="308" r:id="rId17"/>
    <p:sldId id="310" r:id="rId18"/>
    <p:sldId id="311" r:id="rId19"/>
    <p:sldId id="313" r:id="rId20"/>
    <p:sldId id="314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E1"/>
    <a:srgbClr val="F07624"/>
    <a:srgbClr val="F4BD2D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howGuides="1">
      <p:cViewPr varScale="1">
        <p:scale>
          <a:sx n="137" d="100"/>
          <a:sy n="137" d="100"/>
        </p:scale>
        <p:origin x="138" y="1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2020-11-26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‹Nº›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1CB31-3EF0-4BA2-8A75-DE998A7304D9}" type="datetimeFigureOut">
              <a:rPr lang="es-CR" smtClean="0"/>
              <a:t>26/11/2020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7BE79-47EB-4C7A-9719-A5C6586D856E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7717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7BE79-47EB-4C7A-9719-A5C6586D856E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983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7BE79-47EB-4C7A-9719-A5C6586D856E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2698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7BE79-47EB-4C7A-9719-A5C6586D856E}" type="slidenum">
              <a:rPr lang="es-CR" smtClean="0"/>
              <a:t>17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983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7BE79-47EB-4C7A-9719-A5C6586D856E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32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515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  <p:sldLayoutId id="2147483676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ntranet.poder-judicial.go.cr/index.php/sistemas-judiciales/siga-pj-formulacion-y-ejecuc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66" y="2067694"/>
            <a:ext cx="9144000" cy="533308"/>
          </a:xfrm>
        </p:spPr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EVALUACIÓN DEL DESEMPEÑO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285978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Administradoras y Administradores Regionales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x__x0000_i103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470"/>
            <a:ext cx="2391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259632" y="2571088"/>
            <a:ext cx="6876256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2. Modificaciones en la </a:t>
            </a:r>
            <a:r>
              <a:rPr lang="en-US" altLang="ko-KR" dirty="0" err="1">
                <a:solidFill>
                  <a:schemeClr val="bg1"/>
                </a:solidFill>
                <a:latin typeface="+mj-lt"/>
              </a:rPr>
              <a:t>presentación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 de documentos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A9A315-BDDA-44D8-8A57-DE539953323D}"/>
              </a:ext>
            </a:extLst>
          </p:cNvPr>
          <p:cNvSpPr/>
          <p:nvPr/>
        </p:nvSpPr>
        <p:spPr>
          <a:xfrm>
            <a:off x="4227853" y="1509891"/>
            <a:ext cx="688293" cy="6165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8539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D3C2B9B-8B12-4E53-8B8A-E46D1DF21551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Meta 2</a:t>
            </a:r>
            <a:endParaRPr lang="ko-KR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C2724D-1485-436D-81DC-B7A63BDD7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9622"/>
            <a:ext cx="7812360" cy="2827815"/>
          </a:xfrm>
          <a:prstGeom prst="rect">
            <a:avLst/>
          </a:prstGeom>
        </p:spPr>
      </p:pic>
      <p:sp>
        <p:nvSpPr>
          <p:cNvPr id="4" name="TextBox 28">
            <a:extLst>
              <a:ext uri="{FF2B5EF4-FFF2-40B4-BE49-F238E27FC236}">
                <a16:creationId xmlns:a16="http://schemas.microsoft.com/office/drawing/2014/main" id="{A410B254-938E-4FAE-938C-E74B4D178139}"/>
              </a:ext>
            </a:extLst>
          </p:cNvPr>
          <p:cNvSpPr txBox="1"/>
          <p:nvPr/>
        </p:nvSpPr>
        <p:spPr>
          <a:xfrm>
            <a:off x="107504" y="896063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cambia de un llenado a mano en la matriz de excel.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2D60B7-9DB2-4CA4-9B95-9686F8A4E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693" y="0"/>
            <a:ext cx="9282693" cy="51435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4998E09-CBC4-4C59-BCF5-BD18B2E79C8D}"/>
              </a:ext>
            </a:extLst>
          </p:cNvPr>
          <p:cNvSpPr/>
          <p:nvPr/>
        </p:nvSpPr>
        <p:spPr>
          <a:xfrm>
            <a:off x="4572000" y="2859782"/>
            <a:ext cx="2520280" cy="221889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TextBox 28">
            <a:extLst>
              <a:ext uri="{FF2B5EF4-FFF2-40B4-BE49-F238E27FC236}">
                <a16:creationId xmlns:a16="http://schemas.microsoft.com/office/drawing/2014/main" id="{6C838D19-EACE-4D5E-8E35-689E77EDCE9E}"/>
              </a:ext>
            </a:extLst>
          </p:cNvPr>
          <p:cNvSpPr txBox="1"/>
          <p:nvPr/>
        </p:nvSpPr>
        <p:spPr>
          <a:xfrm>
            <a:off x="4571313" y="2417761"/>
            <a:ext cx="3039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 reporte automatizado de la ejecución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55C9AA-FDCB-44F6-82A9-91B31500140A}"/>
              </a:ext>
            </a:extLst>
          </p:cNvPr>
          <p:cNvSpPr txBox="1"/>
          <p:nvPr/>
        </p:nvSpPr>
        <p:spPr>
          <a:xfrm>
            <a:off x="3923928" y="2632129"/>
            <a:ext cx="615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00" dirty="0">
                <a:solidFill>
                  <a:schemeClr val="tx2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https://intranet.poder-judicial.go.cr/index.php/sistemas-judiciales/siga-pj-formulacion-y-ejecucion</a:t>
            </a:r>
            <a:endParaRPr lang="es-CR" sz="900" dirty="0">
              <a:solidFill>
                <a:schemeClr val="tx2">
                  <a:lumMod val="75000"/>
                </a:schemeClr>
              </a:solidFill>
            </a:endParaRPr>
          </a:p>
          <a:p>
            <a:endParaRPr lang="es-CR" sz="900" dirty="0"/>
          </a:p>
        </p:txBody>
      </p:sp>
    </p:spTree>
    <p:extLst>
      <p:ext uri="{BB962C8B-B14F-4D97-AF65-F5344CB8AC3E}">
        <p14:creationId xmlns:p14="http://schemas.microsoft.com/office/powerpoint/2010/main" val="13907322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19CB9D-B3A8-4162-8A1E-61B0A36F1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86124"/>
            <a:ext cx="8300134" cy="40018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22423E2-46D8-439E-BDEB-6662290FC900}"/>
              </a:ext>
            </a:extLst>
          </p:cNvPr>
          <p:cNvSpPr/>
          <p:nvPr/>
        </p:nvSpPr>
        <p:spPr>
          <a:xfrm>
            <a:off x="7884368" y="555525"/>
            <a:ext cx="1080120" cy="40256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459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259632" y="2571088"/>
            <a:ext cx="6876256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3. </a:t>
            </a:r>
            <a:r>
              <a:rPr lang="en-US" altLang="ko-KR" dirty="0" err="1">
                <a:solidFill>
                  <a:schemeClr val="bg1"/>
                </a:solidFill>
                <a:latin typeface="+mj-lt"/>
              </a:rPr>
              <a:t>Otros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 resultados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Oval 44">
            <a:extLst>
              <a:ext uri="{FF2B5EF4-FFF2-40B4-BE49-F238E27FC236}">
                <a16:creationId xmlns:a16="http://schemas.microsoft.com/office/drawing/2014/main" id="{53019F77-D1B9-48D9-A310-DEE8E6B980B4}"/>
              </a:ext>
            </a:extLst>
          </p:cNvPr>
          <p:cNvSpPr>
            <a:spLocks noChangeAspect="1"/>
          </p:cNvSpPr>
          <p:nvPr/>
        </p:nvSpPr>
        <p:spPr>
          <a:xfrm>
            <a:off x="4211960" y="1381385"/>
            <a:ext cx="774895" cy="922657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3005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B5C5243-0AD2-48FB-B3AE-7EF0FC53E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5073"/>
            <a:ext cx="5149269" cy="32890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9D5600C-5271-4A15-97EE-4C6622F3720C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Prueba 3</a:t>
            </a:r>
            <a:endParaRPr lang="ko-KR" alt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6369D8B-C453-4057-BA39-FE4E91A7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1235"/>
            <a:ext cx="9149620" cy="44022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E3CA2C9-752E-4E32-80BA-B067E7684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3892"/>
            <a:ext cx="5914331" cy="2968098"/>
          </a:xfrm>
          <a:prstGeom prst="rect">
            <a:avLst/>
          </a:prstGeom>
        </p:spPr>
      </p:pic>
      <p:sp>
        <p:nvSpPr>
          <p:cNvPr id="3" name="Flecha: hacia la izquierda 2">
            <a:extLst>
              <a:ext uri="{FF2B5EF4-FFF2-40B4-BE49-F238E27FC236}">
                <a16:creationId xmlns:a16="http://schemas.microsoft.com/office/drawing/2014/main" id="{A776576D-7504-4927-A498-79832A48DC96}"/>
              </a:ext>
            </a:extLst>
          </p:cNvPr>
          <p:cNvSpPr/>
          <p:nvPr/>
        </p:nvSpPr>
        <p:spPr>
          <a:xfrm>
            <a:off x="4139952" y="4155926"/>
            <a:ext cx="864096" cy="57606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034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24 0.01759 L 0.11024 0.0179 C 0.11441 0.01636 0.11892 0.01605 0.12326 0.01451 C 0.12448 0.01389 0.12465 0.01204 0.12622 0.01142 C 0.12951 0.01049 0.13299 0.01049 0.13663 0.00988 C 0.14688 0.00648 0.1342 0.01111 0.14688 0.00555 C 0.14809 0.00494 0.15 0.00463 0.15122 0.00401 C 0.1526 0.00309 0.15382 0.00185 0.15573 0.00123 C 0.15781 0.00031 0.16059 0.00031 0.16302 -0.00031 C 0.16458 -0.00124 0.16597 -0.00185 0.16753 -0.00309 C 0.16875 -0.00432 0.1691 -0.00648 0.17031 -0.00772 C 0.17153 -0.00864 0.17326 -0.00864 0.17483 -0.00926 L 0.18663 -0.02099 C 0.1875 -0.02191 0.18872 -0.02253 0.18941 -0.02377 L 0.19236 -0.0284 C 0.19635 -0.04383 0.18993 -0.02377 0.19965 -0.03858 C 0.20156 -0.04105 0.20069 -0.04506 0.20278 -0.04722 C 0.20851 -0.05278 0.20556 -0.05031 0.21163 -0.05463 C 0.21215 -0.05617 0.21215 -0.05772 0.21302 -0.05926 C 0.21372 -0.06049 0.21528 -0.06173 0.2158 -0.06327 C 0.22066 -0.07408 0.21528 -0.07099 0.22344 -0.07377 C 0.22378 -0.07685 0.22396 -0.08056 0.225 -0.08395 C 0.22552 -0.08796 0.22639 -0.09167 0.2276 -0.09568 C 0.22865 -0.09846 0.23003 -0.10154 0.23073 -0.10463 L 0.23229 -0.11327 C 0.2316 -0.12346 0.23368 -0.13426 0.23073 -0.14414 C 0.22986 -0.14691 0.225 -0.14599 0.22188 -0.14691 C 0.21302 -0.15 0.21892 -0.14846 0.20434 -0.15 C 0.20122 -0.15062 0.19358 -0.15278 0.19097 -0.15309 C 0.1875 -0.1534 0.18385 -0.15309 0.18056 -0.15309 L 0.14844 -0.15401 L 0.14531 -0.15154 L 0.11128 -0.15309 L 0.11128 -0.15278 L 0.11128 -0.15309 " pathEditMode="relative" rAng="0" ptsTypes="AAAAAAAAAAAAAAAAAAAAAAAAAAAAAAAAA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338F15C-5E04-4FB0-BA51-4445676753DB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Prueba 4</a:t>
            </a:r>
            <a:endParaRPr lang="ko-KR" alt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EF72E8-F068-4218-9DB3-A8854A86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6" y="934612"/>
            <a:ext cx="8964488" cy="36533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1412A9A-1F80-4621-9AB8-E3D450C9D9BB}"/>
              </a:ext>
            </a:extLst>
          </p:cNvPr>
          <p:cNvSpPr/>
          <p:nvPr/>
        </p:nvSpPr>
        <p:spPr>
          <a:xfrm>
            <a:off x="6156176" y="699542"/>
            <a:ext cx="792088" cy="365336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52075257-473E-4879-95D5-08FAA987E754}"/>
              </a:ext>
            </a:extLst>
          </p:cNvPr>
          <p:cNvSpPr/>
          <p:nvPr/>
        </p:nvSpPr>
        <p:spPr>
          <a:xfrm>
            <a:off x="6372200" y="1347614"/>
            <a:ext cx="45719" cy="288032"/>
          </a:xfrm>
          <a:prstGeom prst="leftBrac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8BDF67F6-CEC2-40E4-8077-2A2023399EBA}"/>
              </a:ext>
            </a:extLst>
          </p:cNvPr>
          <p:cNvSpPr/>
          <p:nvPr/>
        </p:nvSpPr>
        <p:spPr>
          <a:xfrm>
            <a:off x="6732240" y="1347614"/>
            <a:ext cx="45719" cy="288032"/>
          </a:xfrm>
          <a:prstGeom prst="rightBrac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314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AB447F-621B-4B0B-887F-C18DDAE65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915566"/>
            <a:ext cx="8407922" cy="3273053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3D8BECF3-8B8C-4B2D-812F-EFD70B0575C3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Prueba 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603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-108520" y="1635718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MUCHAS GRACIAS</a:t>
            </a:r>
          </a:p>
        </p:txBody>
      </p:sp>
      <p:pic>
        <p:nvPicPr>
          <p:cNvPr id="6" name="x__x0000_i1033">
            <a:extLst>
              <a:ext uri="{FF2B5EF4-FFF2-40B4-BE49-F238E27FC236}">
                <a16:creationId xmlns:a16="http://schemas.microsoft.com/office/drawing/2014/main" id="{FA462C06-4B63-4053-9A3E-5934618A0F62}"/>
              </a:ext>
            </a:extLst>
          </p:cNvPr>
          <p:cNvPicPr/>
          <p:nvPr/>
        </p:nvPicPr>
        <p:blipFill>
          <a:blip r:embed="rId4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85" y="51470"/>
            <a:ext cx="2391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3157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66" y="2067694"/>
            <a:ext cx="9144000" cy="533308"/>
          </a:xfrm>
        </p:spPr>
        <p:txBody>
          <a:bodyPr/>
          <a:lstStyle/>
          <a:p>
            <a:r>
              <a:rPr lang="en-US" altLang="ko-KR" dirty="0">
                <a:ea typeface="맑은 고딕" pitchFamily="50" charset="-127"/>
              </a:rPr>
              <a:t>EVALUACIÓN DEL DESEMPEÑO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" y="2859782"/>
            <a:ext cx="9143999" cy="4320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Administradoras y Administradores Regionales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x__x0000_i103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/>
          <p:nvPr/>
        </p:nvPicPr>
        <p:blipFill>
          <a:blip r:embed="rId3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470"/>
            <a:ext cx="2391594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6596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BB092F-0792-4211-BB4A-E6FFD189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31590"/>
            <a:ext cx="8640960" cy="34494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5600"/>
            <a:ext cx="9144000" cy="884466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Evaluación a cargo de la </a:t>
            </a:r>
            <a:br>
              <a:rPr lang="en-US" altLang="ko-KR" dirty="0">
                <a:solidFill>
                  <a:schemeClr val="accent5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Dirección Ejecutiva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B8D3CC4-DCBD-4EAD-AC6A-F6622182851C}"/>
              </a:ext>
            </a:extLst>
          </p:cNvPr>
          <p:cNvSpPr/>
          <p:nvPr/>
        </p:nvSpPr>
        <p:spPr>
          <a:xfrm>
            <a:off x="144016" y="1851670"/>
            <a:ext cx="3347864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23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>
                <a:solidFill>
                  <a:schemeClr val="accent5"/>
                </a:solidFill>
              </a:rPr>
              <a:t>Administraciones</a:t>
            </a:r>
            <a:r>
              <a:rPr lang="en-US" altLang="ko-KR" dirty="0"/>
              <a:t> Regionales</a:t>
            </a:r>
            <a:endParaRPr lang="ko-KR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42552" y="1945340"/>
            <a:ext cx="8093321" cy="986450"/>
            <a:chOff x="542552" y="1945340"/>
            <a:chExt cx="8093321" cy="986450"/>
          </a:xfrm>
          <a:solidFill>
            <a:schemeClr val="accent5"/>
          </a:solidFill>
        </p:grpSpPr>
        <p:sp>
          <p:nvSpPr>
            <p:cNvPr id="8" name="Round Same Side Corner Rectangle 8"/>
            <p:cNvSpPr/>
            <p:nvPr/>
          </p:nvSpPr>
          <p:spPr>
            <a:xfrm>
              <a:off x="54255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20"/>
            <p:cNvSpPr/>
            <p:nvPr/>
          </p:nvSpPr>
          <p:spPr>
            <a:xfrm rot="10800000">
              <a:off x="94845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/>
            <p:cNvSpPr/>
            <p:nvPr/>
          </p:nvSpPr>
          <p:spPr>
            <a:xfrm>
              <a:off x="144567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20"/>
            <p:cNvSpPr/>
            <p:nvPr/>
          </p:nvSpPr>
          <p:spPr>
            <a:xfrm rot="10800000">
              <a:off x="1851582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/>
            <p:cNvSpPr/>
            <p:nvPr/>
          </p:nvSpPr>
          <p:spPr>
            <a:xfrm>
              <a:off x="234880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20"/>
            <p:cNvSpPr/>
            <p:nvPr/>
          </p:nvSpPr>
          <p:spPr>
            <a:xfrm rot="10800000">
              <a:off x="275470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/>
            <p:cNvSpPr/>
            <p:nvPr/>
          </p:nvSpPr>
          <p:spPr>
            <a:xfrm>
              <a:off x="325192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Round Same Side Corner Rectangle 20"/>
            <p:cNvSpPr/>
            <p:nvPr/>
          </p:nvSpPr>
          <p:spPr>
            <a:xfrm rot="10800000">
              <a:off x="3657830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/>
            <p:cNvSpPr/>
            <p:nvPr/>
          </p:nvSpPr>
          <p:spPr>
            <a:xfrm>
              <a:off x="4155048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20"/>
            <p:cNvSpPr/>
            <p:nvPr/>
          </p:nvSpPr>
          <p:spPr>
            <a:xfrm rot="10800000">
              <a:off x="4560954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/>
            <p:cNvSpPr/>
            <p:nvPr/>
          </p:nvSpPr>
          <p:spPr>
            <a:xfrm>
              <a:off x="5058172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20"/>
            <p:cNvSpPr/>
            <p:nvPr/>
          </p:nvSpPr>
          <p:spPr>
            <a:xfrm rot="10800000">
              <a:off x="5464078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/>
            <p:cNvSpPr/>
            <p:nvPr/>
          </p:nvSpPr>
          <p:spPr>
            <a:xfrm>
              <a:off x="5961296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20"/>
            <p:cNvSpPr/>
            <p:nvPr/>
          </p:nvSpPr>
          <p:spPr>
            <a:xfrm rot="10800000">
              <a:off x="6367202" y="1945341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/>
            <p:cNvSpPr/>
            <p:nvPr/>
          </p:nvSpPr>
          <p:spPr>
            <a:xfrm>
              <a:off x="6864420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20"/>
            <p:cNvSpPr/>
            <p:nvPr/>
          </p:nvSpPr>
          <p:spPr>
            <a:xfrm rot="10800000">
              <a:off x="727032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/>
            <p:cNvSpPr/>
            <p:nvPr/>
          </p:nvSpPr>
          <p:spPr>
            <a:xfrm>
              <a:off x="7767544" y="1945340"/>
              <a:ext cx="371115" cy="97742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rgbClr val="1C7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20"/>
            <p:cNvSpPr/>
            <p:nvPr/>
          </p:nvSpPr>
          <p:spPr>
            <a:xfrm rot="10800000">
              <a:off x="8173446" y="1945340"/>
              <a:ext cx="462427" cy="986449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rgbClr val="1C7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37400" y="937894"/>
            <a:ext cx="62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 evaluarán con metas elaboradas según las condiciones y resultados propios de la gestión de la oficina a cargo.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27984" y="3557360"/>
            <a:ext cx="361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Dicha evaluación le corresponderá realizarla al Subdirector Ejecutivo, como Jefatura inmediata.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3528" y="3563908"/>
            <a:ext cx="3615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 evaluación se realizará al 31 de diciembre de 2020. Aplicando una revisión de pruebas al mes de setiembre.</a:t>
            </a:r>
          </a:p>
        </p:txBody>
      </p:sp>
      <p:sp>
        <p:nvSpPr>
          <p:cNvPr id="30" name="Left Brace 29"/>
          <p:cNvSpPr/>
          <p:nvPr/>
        </p:nvSpPr>
        <p:spPr>
          <a:xfrm rot="5400000">
            <a:off x="1886771" y="1947832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Left Brace 31"/>
          <p:cNvSpPr/>
          <p:nvPr/>
        </p:nvSpPr>
        <p:spPr>
          <a:xfrm rot="5400000">
            <a:off x="5954262" y="1947831"/>
            <a:ext cx="385181" cy="2656247"/>
          </a:xfrm>
          <a:prstGeom prst="leftBrace">
            <a:avLst>
              <a:gd name="adj1" fmla="val 52270"/>
              <a:gd name="adj2" fmla="val 49675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763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199953" y="2512431"/>
            <a:ext cx="5400600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Revisión de las metas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83;p7">
            <a:extLst>
              <a:ext uri="{FF2B5EF4-FFF2-40B4-BE49-F238E27FC236}">
                <a16:creationId xmlns:a16="http://schemas.microsoft.com/office/drawing/2014/main" id="{780845BF-F7DB-4D68-AF19-C8E62F60E946}"/>
              </a:ext>
            </a:extLst>
          </p:cNvPr>
          <p:cNvSpPr/>
          <p:nvPr/>
        </p:nvSpPr>
        <p:spPr>
          <a:xfrm>
            <a:off x="4192525" y="1419622"/>
            <a:ext cx="707728" cy="990054"/>
          </a:xfrm>
          <a:custGeom>
            <a:avLst/>
            <a:gdLst/>
            <a:ahLst/>
            <a:cxnLst/>
            <a:rect l="l" t="t" r="r" b="b"/>
            <a:pathLst>
              <a:path w="5929" h="5929" extrusionOk="0">
                <a:moveTo>
                  <a:pt x="2703" y="1"/>
                </a:moveTo>
                <a:lnTo>
                  <a:pt x="2647" y="38"/>
                </a:lnTo>
                <a:lnTo>
                  <a:pt x="2610" y="113"/>
                </a:lnTo>
                <a:lnTo>
                  <a:pt x="2592" y="169"/>
                </a:lnTo>
                <a:lnTo>
                  <a:pt x="2592" y="355"/>
                </a:lnTo>
                <a:lnTo>
                  <a:pt x="653" y="355"/>
                </a:lnTo>
                <a:lnTo>
                  <a:pt x="597" y="374"/>
                </a:lnTo>
                <a:lnTo>
                  <a:pt x="541" y="392"/>
                </a:lnTo>
                <a:lnTo>
                  <a:pt x="448" y="448"/>
                </a:lnTo>
                <a:lnTo>
                  <a:pt x="392" y="542"/>
                </a:lnTo>
                <a:lnTo>
                  <a:pt x="373" y="579"/>
                </a:lnTo>
                <a:lnTo>
                  <a:pt x="373" y="635"/>
                </a:lnTo>
                <a:lnTo>
                  <a:pt x="373" y="1567"/>
                </a:lnTo>
                <a:lnTo>
                  <a:pt x="373" y="1623"/>
                </a:lnTo>
                <a:lnTo>
                  <a:pt x="392" y="1679"/>
                </a:lnTo>
                <a:lnTo>
                  <a:pt x="448" y="1772"/>
                </a:lnTo>
                <a:lnTo>
                  <a:pt x="541" y="1828"/>
                </a:lnTo>
                <a:lnTo>
                  <a:pt x="597" y="1846"/>
                </a:lnTo>
                <a:lnTo>
                  <a:pt x="5182" y="1846"/>
                </a:lnTo>
                <a:lnTo>
                  <a:pt x="5257" y="1828"/>
                </a:lnTo>
                <a:lnTo>
                  <a:pt x="5332" y="1790"/>
                </a:lnTo>
                <a:lnTo>
                  <a:pt x="5388" y="1734"/>
                </a:lnTo>
                <a:lnTo>
                  <a:pt x="5891" y="1231"/>
                </a:lnTo>
                <a:lnTo>
                  <a:pt x="5928" y="1175"/>
                </a:lnTo>
                <a:lnTo>
                  <a:pt x="5928" y="1101"/>
                </a:lnTo>
                <a:lnTo>
                  <a:pt x="5928" y="1045"/>
                </a:lnTo>
                <a:lnTo>
                  <a:pt x="5891" y="970"/>
                </a:lnTo>
                <a:lnTo>
                  <a:pt x="5388" y="467"/>
                </a:lnTo>
                <a:lnTo>
                  <a:pt x="5332" y="430"/>
                </a:lnTo>
                <a:lnTo>
                  <a:pt x="5257" y="392"/>
                </a:lnTo>
                <a:lnTo>
                  <a:pt x="5182" y="374"/>
                </a:lnTo>
                <a:lnTo>
                  <a:pt x="5127" y="355"/>
                </a:lnTo>
                <a:lnTo>
                  <a:pt x="3337" y="355"/>
                </a:lnTo>
                <a:lnTo>
                  <a:pt x="3337" y="169"/>
                </a:lnTo>
                <a:lnTo>
                  <a:pt x="3318" y="113"/>
                </a:lnTo>
                <a:lnTo>
                  <a:pt x="3281" y="38"/>
                </a:lnTo>
                <a:lnTo>
                  <a:pt x="3225" y="1"/>
                </a:lnTo>
                <a:close/>
                <a:moveTo>
                  <a:pt x="2592" y="2219"/>
                </a:moveTo>
                <a:lnTo>
                  <a:pt x="2592" y="2592"/>
                </a:lnTo>
                <a:lnTo>
                  <a:pt x="746" y="2592"/>
                </a:lnTo>
                <a:lnTo>
                  <a:pt x="672" y="2611"/>
                </a:lnTo>
                <a:lnTo>
                  <a:pt x="616" y="2648"/>
                </a:lnTo>
                <a:lnTo>
                  <a:pt x="560" y="2704"/>
                </a:lnTo>
                <a:lnTo>
                  <a:pt x="57" y="3207"/>
                </a:lnTo>
                <a:lnTo>
                  <a:pt x="19" y="3263"/>
                </a:lnTo>
                <a:lnTo>
                  <a:pt x="1" y="3338"/>
                </a:lnTo>
                <a:lnTo>
                  <a:pt x="19" y="3393"/>
                </a:lnTo>
                <a:lnTo>
                  <a:pt x="57" y="3468"/>
                </a:lnTo>
                <a:lnTo>
                  <a:pt x="560" y="3971"/>
                </a:lnTo>
                <a:lnTo>
                  <a:pt x="616" y="4009"/>
                </a:lnTo>
                <a:lnTo>
                  <a:pt x="672" y="4046"/>
                </a:lnTo>
                <a:lnTo>
                  <a:pt x="746" y="4064"/>
                </a:lnTo>
                <a:lnTo>
                  <a:pt x="821" y="4083"/>
                </a:lnTo>
                <a:lnTo>
                  <a:pt x="5294" y="4083"/>
                </a:lnTo>
                <a:lnTo>
                  <a:pt x="5350" y="4064"/>
                </a:lnTo>
                <a:lnTo>
                  <a:pt x="5388" y="4046"/>
                </a:lnTo>
                <a:lnTo>
                  <a:pt x="5481" y="3990"/>
                </a:lnTo>
                <a:lnTo>
                  <a:pt x="5537" y="3897"/>
                </a:lnTo>
                <a:lnTo>
                  <a:pt x="5555" y="3859"/>
                </a:lnTo>
                <a:lnTo>
                  <a:pt x="5574" y="3804"/>
                </a:lnTo>
                <a:lnTo>
                  <a:pt x="5574" y="2872"/>
                </a:lnTo>
                <a:lnTo>
                  <a:pt x="5555" y="2816"/>
                </a:lnTo>
                <a:lnTo>
                  <a:pt x="5537" y="2760"/>
                </a:lnTo>
                <a:lnTo>
                  <a:pt x="5481" y="2666"/>
                </a:lnTo>
                <a:lnTo>
                  <a:pt x="5388" y="2611"/>
                </a:lnTo>
                <a:lnTo>
                  <a:pt x="5350" y="2592"/>
                </a:lnTo>
                <a:lnTo>
                  <a:pt x="3337" y="2592"/>
                </a:lnTo>
                <a:lnTo>
                  <a:pt x="3337" y="2219"/>
                </a:lnTo>
                <a:close/>
                <a:moveTo>
                  <a:pt x="2592" y="4437"/>
                </a:moveTo>
                <a:lnTo>
                  <a:pt x="2592" y="5742"/>
                </a:lnTo>
                <a:lnTo>
                  <a:pt x="2610" y="5817"/>
                </a:lnTo>
                <a:lnTo>
                  <a:pt x="2647" y="5873"/>
                </a:lnTo>
                <a:lnTo>
                  <a:pt x="2703" y="5910"/>
                </a:lnTo>
                <a:lnTo>
                  <a:pt x="2778" y="5928"/>
                </a:lnTo>
                <a:lnTo>
                  <a:pt x="3151" y="5928"/>
                </a:lnTo>
                <a:lnTo>
                  <a:pt x="3225" y="5910"/>
                </a:lnTo>
                <a:lnTo>
                  <a:pt x="3281" y="5873"/>
                </a:lnTo>
                <a:lnTo>
                  <a:pt x="3318" y="5817"/>
                </a:lnTo>
                <a:lnTo>
                  <a:pt x="3337" y="5742"/>
                </a:lnTo>
                <a:lnTo>
                  <a:pt x="3337" y="4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635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14338"/>
            <a:ext cx="9144000" cy="2304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267744" y="2265660"/>
            <a:ext cx="4608512" cy="54207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altLang="ko-KR" dirty="0">
                <a:solidFill>
                  <a:schemeClr val="bg1"/>
                </a:solidFill>
                <a:latin typeface="+mj-lt"/>
              </a:rPr>
              <a:t>1. </a:t>
            </a:r>
            <a:r>
              <a:rPr lang="en-US" altLang="ko-KR" dirty="0" err="1">
                <a:solidFill>
                  <a:schemeClr val="bg1"/>
                </a:solidFill>
                <a:latin typeface="+mj-lt"/>
              </a:rPr>
              <a:t>Evidencias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Google Shape;106;p7">
            <a:extLst>
              <a:ext uri="{FF2B5EF4-FFF2-40B4-BE49-F238E27FC236}">
                <a16:creationId xmlns:a16="http://schemas.microsoft.com/office/drawing/2014/main" id="{D4E8C8C0-DB02-416D-BA5B-C91E830380AA}"/>
              </a:ext>
            </a:extLst>
          </p:cNvPr>
          <p:cNvSpPr/>
          <p:nvPr/>
        </p:nvSpPr>
        <p:spPr>
          <a:xfrm>
            <a:off x="4239000" y="1368240"/>
            <a:ext cx="665999" cy="702406"/>
          </a:xfrm>
          <a:custGeom>
            <a:avLst/>
            <a:gdLst/>
            <a:ahLst/>
            <a:cxnLst/>
            <a:rect l="l" t="t" r="r" b="b"/>
            <a:pathLst>
              <a:path w="5928" h="5947" extrusionOk="0">
                <a:moveTo>
                  <a:pt x="2405" y="932"/>
                </a:moveTo>
                <a:lnTo>
                  <a:pt x="2554" y="951"/>
                </a:lnTo>
                <a:lnTo>
                  <a:pt x="2703" y="969"/>
                </a:lnTo>
                <a:lnTo>
                  <a:pt x="2852" y="1007"/>
                </a:lnTo>
                <a:lnTo>
                  <a:pt x="2982" y="1044"/>
                </a:lnTo>
                <a:lnTo>
                  <a:pt x="3113" y="1118"/>
                </a:lnTo>
                <a:lnTo>
                  <a:pt x="3243" y="1193"/>
                </a:lnTo>
                <a:lnTo>
                  <a:pt x="3355" y="1268"/>
                </a:lnTo>
                <a:lnTo>
                  <a:pt x="3467" y="1361"/>
                </a:lnTo>
                <a:lnTo>
                  <a:pt x="3560" y="1473"/>
                </a:lnTo>
                <a:lnTo>
                  <a:pt x="3635" y="1584"/>
                </a:lnTo>
                <a:lnTo>
                  <a:pt x="3709" y="1715"/>
                </a:lnTo>
                <a:lnTo>
                  <a:pt x="3784" y="1845"/>
                </a:lnTo>
                <a:lnTo>
                  <a:pt x="3821" y="1976"/>
                </a:lnTo>
                <a:lnTo>
                  <a:pt x="3858" y="2125"/>
                </a:lnTo>
                <a:lnTo>
                  <a:pt x="3877" y="2274"/>
                </a:lnTo>
                <a:lnTo>
                  <a:pt x="3896" y="2423"/>
                </a:lnTo>
                <a:lnTo>
                  <a:pt x="3877" y="2572"/>
                </a:lnTo>
                <a:lnTo>
                  <a:pt x="3858" y="2721"/>
                </a:lnTo>
                <a:lnTo>
                  <a:pt x="3821" y="2852"/>
                </a:lnTo>
                <a:lnTo>
                  <a:pt x="3784" y="3001"/>
                </a:lnTo>
                <a:lnTo>
                  <a:pt x="3709" y="3132"/>
                </a:lnTo>
                <a:lnTo>
                  <a:pt x="3635" y="3243"/>
                </a:lnTo>
                <a:lnTo>
                  <a:pt x="3560" y="3355"/>
                </a:lnTo>
                <a:lnTo>
                  <a:pt x="3467" y="3467"/>
                </a:lnTo>
                <a:lnTo>
                  <a:pt x="3355" y="3560"/>
                </a:lnTo>
                <a:lnTo>
                  <a:pt x="3243" y="3653"/>
                </a:lnTo>
                <a:lnTo>
                  <a:pt x="3113" y="3728"/>
                </a:lnTo>
                <a:lnTo>
                  <a:pt x="2982" y="3784"/>
                </a:lnTo>
                <a:lnTo>
                  <a:pt x="2852" y="3840"/>
                </a:lnTo>
                <a:lnTo>
                  <a:pt x="2703" y="3877"/>
                </a:lnTo>
                <a:lnTo>
                  <a:pt x="2554" y="3896"/>
                </a:lnTo>
                <a:lnTo>
                  <a:pt x="2255" y="3896"/>
                </a:lnTo>
                <a:lnTo>
                  <a:pt x="2106" y="3877"/>
                </a:lnTo>
                <a:lnTo>
                  <a:pt x="1976" y="3840"/>
                </a:lnTo>
                <a:lnTo>
                  <a:pt x="1827" y="3784"/>
                </a:lnTo>
                <a:lnTo>
                  <a:pt x="1696" y="3728"/>
                </a:lnTo>
                <a:lnTo>
                  <a:pt x="1584" y="3653"/>
                </a:lnTo>
                <a:lnTo>
                  <a:pt x="1473" y="3560"/>
                </a:lnTo>
                <a:lnTo>
                  <a:pt x="1361" y="3467"/>
                </a:lnTo>
                <a:lnTo>
                  <a:pt x="1268" y="3355"/>
                </a:lnTo>
                <a:lnTo>
                  <a:pt x="1174" y="3243"/>
                </a:lnTo>
                <a:lnTo>
                  <a:pt x="1100" y="3132"/>
                </a:lnTo>
                <a:lnTo>
                  <a:pt x="1044" y="3001"/>
                </a:lnTo>
                <a:lnTo>
                  <a:pt x="988" y="2852"/>
                </a:lnTo>
                <a:lnTo>
                  <a:pt x="951" y="2721"/>
                </a:lnTo>
                <a:lnTo>
                  <a:pt x="932" y="2572"/>
                </a:lnTo>
                <a:lnTo>
                  <a:pt x="932" y="2423"/>
                </a:lnTo>
                <a:lnTo>
                  <a:pt x="932" y="2274"/>
                </a:lnTo>
                <a:lnTo>
                  <a:pt x="951" y="2125"/>
                </a:lnTo>
                <a:lnTo>
                  <a:pt x="988" y="1976"/>
                </a:lnTo>
                <a:lnTo>
                  <a:pt x="1044" y="1845"/>
                </a:lnTo>
                <a:lnTo>
                  <a:pt x="1100" y="1715"/>
                </a:lnTo>
                <a:lnTo>
                  <a:pt x="1174" y="1584"/>
                </a:lnTo>
                <a:lnTo>
                  <a:pt x="1268" y="1473"/>
                </a:lnTo>
                <a:lnTo>
                  <a:pt x="1361" y="1361"/>
                </a:lnTo>
                <a:lnTo>
                  <a:pt x="1473" y="1268"/>
                </a:lnTo>
                <a:lnTo>
                  <a:pt x="1584" y="1193"/>
                </a:lnTo>
                <a:lnTo>
                  <a:pt x="1696" y="1118"/>
                </a:lnTo>
                <a:lnTo>
                  <a:pt x="1827" y="1044"/>
                </a:lnTo>
                <a:lnTo>
                  <a:pt x="1976" y="1007"/>
                </a:lnTo>
                <a:lnTo>
                  <a:pt x="2106" y="969"/>
                </a:lnTo>
                <a:lnTo>
                  <a:pt x="2255" y="951"/>
                </a:lnTo>
                <a:lnTo>
                  <a:pt x="2405" y="932"/>
                </a:lnTo>
                <a:close/>
                <a:moveTo>
                  <a:pt x="2330" y="0"/>
                </a:moveTo>
                <a:lnTo>
                  <a:pt x="2013" y="37"/>
                </a:lnTo>
                <a:lnTo>
                  <a:pt x="1715" y="93"/>
                </a:lnTo>
                <a:lnTo>
                  <a:pt x="1435" y="205"/>
                </a:lnTo>
                <a:lnTo>
                  <a:pt x="1174" y="336"/>
                </a:lnTo>
                <a:lnTo>
                  <a:pt x="932" y="503"/>
                </a:lnTo>
                <a:lnTo>
                  <a:pt x="708" y="708"/>
                </a:lnTo>
                <a:lnTo>
                  <a:pt x="503" y="932"/>
                </a:lnTo>
                <a:lnTo>
                  <a:pt x="336" y="1174"/>
                </a:lnTo>
                <a:lnTo>
                  <a:pt x="205" y="1435"/>
                </a:lnTo>
                <a:lnTo>
                  <a:pt x="93" y="1715"/>
                </a:lnTo>
                <a:lnTo>
                  <a:pt x="37" y="2013"/>
                </a:lnTo>
                <a:lnTo>
                  <a:pt x="0" y="2330"/>
                </a:lnTo>
                <a:lnTo>
                  <a:pt x="0" y="2647"/>
                </a:lnTo>
                <a:lnTo>
                  <a:pt x="56" y="2982"/>
                </a:lnTo>
                <a:lnTo>
                  <a:pt x="112" y="3132"/>
                </a:lnTo>
                <a:lnTo>
                  <a:pt x="168" y="3299"/>
                </a:lnTo>
                <a:lnTo>
                  <a:pt x="224" y="3448"/>
                </a:lnTo>
                <a:lnTo>
                  <a:pt x="317" y="3598"/>
                </a:lnTo>
                <a:lnTo>
                  <a:pt x="410" y="3747"/>
                </a:lnTo>
                <a:lnTo>
                  <a:pt x="522" y="3877"/>
                </a:lnTo>
                <a:lnTo>
                  <a:pt x="634" y="4008"/>
                </a:lnTo>
                <a:lnTo>
                  <a:pt x="764" y="4138"/>
                </a:lnTo>
                <a:lnTo>
                  <a:pt x="895" y="4269"/>
                </a:lnTo>
                <a:lnTo>
                  <a:pt x="1044" y="4362"/>
                </a:lnTo>
                <a:lnTo>
                  <a:pt x="1174" y="4474"/>
                </a:lnTo>
                <a:lnTo>
                  <a:pt x="1342" y="4567"/>
                </a:lnTo>
                <a:lnTo>
                  <a:pt x="1491" y="4641"/>
                </a:lnTo>
                <a:lnTo>
                  <a:pt x="1640" y="4697"/>
                </a:lnTo>
                <a:lnTo>
                  <a:pt x="1808" y="4753"/>
                </a:lnTo>
                <a:lnTo>
                  <a:pt x="1957" y="4791"/>
                </a:lnTo>
                <a:lnTo>
                  <a:pt x="2237" y="4828"/>
                </a:lnTo>
                <a:lnTo>
                  <a:pt x="2498" y="4828"/>
                </a:lnTo>
                <a:lnTo>
                  <a:pt x="2759" y="4809"/>
                </a:lnTo>
                <a:lnTo>
                  <a:pt x="3001" y="4753"/>
                </a:lnTo>
                <a:lnTo>
                  <a:pt x="3243" y="4679"/>
                </a:lnTo>
                <a:lnTo>
                  <a:pt x="3486" y="4585"/>
                </a:lnTo>
                <a:lnTo>
                  <a:pt x="3691" y="4455"/>
                </a:lnTo>
                <a:lnTo>
                  <a:pt x="3896" y="4325"/>
                </a:lnTo>
                <a:lnTo>
                  <a:pt x="3896" y="4511"/>
                </a:lnTo>
                <a:lnTo>
                  <a:pt x="3914" y="4604"/>
                </a:lnTo>
                <a:lnTo>
                  <a:pt x="3970" y="4697"/>
                </a:lnTo>
                <a:lnTo>
                  <a:pt x="5126" y="5853"/>
                </a:lnTo>
                <a:lnTo>
                  <a:pt x="5182" y="5890"/>
                </a:lnTo>
                <a:lnTo>
                  <a:pt x="5219" y="5928"/>
                </a:lnTo>
                <a:lnTo>
                  <a:pt x="5331" y="5946"/>
                </a:lnTo>
                <a:lnTo>
                  <a:pt x="5424" y="5928"/>
                </a:lnTo>
                <a:lnTo>
                  <a:pt x="5480" y="5890"/>
                </a:lnTo>
                <a:lnTo>
                  <a:pt x="5517" y="5853"/>
                </a:lnTo>
                <a:lnTo>
                  <a:pt x="5853" y="5536"/>
                </a:lnTo>
                <a:lnTo>
                  <a:pt x="5890" y="5480"/>
                </a:lnTo>
                <a:lnTo>
                  <a:pt x="5909" y="5443"/>
                </a:lnTo>
                <a:lnTo>
                  <a:pt x="5928" y="5331"/>
                </a:lnTo>
                <a:lnTo>
                  <a:pt x="5909" y="5238"/>
                </a:lnTo>
                <a:lnTo>
                  <a:pt x="5890" y="5182"/>
                </a:lnTo>
                <a:lnTo>
                  <a:pt x="5853" y="5145"/>
                </a:lnTo>
                <a:lnTo>
                  <a:pt x="4697" y="3989"/>
                </a:lnTo>
                <a:lnTo>
                  <a:pt x="4604" y="3914"/>
                </a:lnTo>
                <a:lnTo>
                  <a:pt x="4492" y="3896"/>
                </a:lnTo>
                <a:lnTo>
                  <a:pt x="4306" y="3896"/>
                </a:lnTo>
                <a:lnTo>
                  <a:pt x="4455" y="3691"/>
                </a:lnTo>
                <a:lnTo>
                  <a:pt x="4567" y="3486"/>
                </a:lnTo>
                <a:lnTo>
                  <a:pt x="4679" y="3262"/>
                </a:lnTo>
                <a:lnTo>
                  <a:pt x="4753" y="3020"/>
                </a:lnTo>
                <a:lnTo>
                  <a:pt x="4790" y="2759"/>
                </a:lnTo>
                <a:lnTo>
                  <a:pt x="4828" y="2498"/>
                </a:lnTo>
                <a:lnTo>
                  <a:pt x="4809" y="2237"/>
                </a:lnTo>
                <a:lnTo>
                  <a:pt x="4790" y="1976"/>
                </a:lnTo>
                <a:lnTo>
                  <a:pt x="4753" y="1808"/>
                </a:lnTo>
                <a:lnTo>
                  <a:pt x="4697" y="1659"/>
                </a:lnTo>
                <a:lnTo>
                  <a:pt x="4623" y="1491"/>
                </a:lnTo>
                <a:lnTo>
                  <a:pt x="4548" y="1342"/>
                </a:lnTo>
                <a:lnTo>
                  <a:pt x="4474" y="1193"/>
                </a:lnTo>
                <a:lnTo>
                  <a:pt x="4362" y="1044"/>
                </a:lnTo>
                <a:lnTo>
                  <a:pt x="4250" y="895"/>
                </a:lnTo>
                <a:lnTo>
                  <a:pt x="4138" y="764"/>
                </a:lnTo>
                <a:lnTo>
                  <a:pt x="4008" y="652"/>
                </a:lnTo>
                <a:lnTo>
                  <a:pt x="3877" y="522"/>
                </a:lnTo>
                <a:lnTo>
                  <a:pt x="3728" y="410"/>
                </a:lnTo>
                <a:lnTo>
                  <a:pt x="3598" y="317"/>
                </a:lnTo>
                <a:lnTo>
                  <a:pt x="3430" y="242"/>
                </a:lnTo>
                <a:lnTo>
                  <a:pt x="3281" y="168"/>
                </a:lnTo>
                <a:lnTo>
                  <a:pt x="3132" y="112"/>
                </a:lnTo>
                <a:lnTo>
                  <a:pt x="2964" y="56"/>
                </a:lnTo>
                <a:lnTo>
                  <a:pt x="2647" y="19"/>
                </a:lnTo>
                <a:lnTo>
                  <a:pt x="233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2808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>
            <a:extLst>
              <a:ext uri="{FF2B5EF4-FFF2-40B4-BE49-F238E27FC236}">
                <a16:creationId xmlns:a16="http://schemas.microsoft.com/office/drawing/2014/main" id="{F6B7F376-F970-4CF0-807A-03624C0F5634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Evidencia</a:t>
            </a:r>
            <a:endParaRPr lang="ko-KR" alt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01808"/>
            <a:ext cx="5040560" cy="444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402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084168" y="3788254"/>
            <a:ext cx="2440842" cy="858180"/>
            <a:chOff x="2113657" y="4283314"/>
            <a:chExt cx="3647460" cy="858180"/>
          </a:xfrm>
        </p:grpSpPr>
        <p:sp>
          <p:nvSpPr>
            <p:cNvPr id="10" name="TextBox 9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Deberá adjuntarse los instrumentos realizados como evidencia.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Meta 3 y Meta 4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84168" y="2858628"/>
            <a:ext cx="2440842" cy="858180"/>
            <a:chOff x="2113657" y="4283314"/>
            <a:chExt cx="3647460" cy="858180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Deberá adjuntarse el Reporte de Ejecución Presupuestaria a la fecha.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Meta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84168" y="1929001"/>
            <a:ext cx="2440842" cy="858180"/>
            <a:chOff x="2113657" y="4283314"/>
            <a:chExt cx="3647460" cy="858180"/>
          </a:xfrm>
        </p:grpSpPr>
        <p:sp>
          <p:nvSpPr>
            <p:cNvPr id="16" name="TextBox 1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Deberá adjuntarse el Reporte de Ejecución del Plan Anual Operativo (PAO)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Meta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8556218" y="1887758"/>
            <a:ext cx="108000" cy="75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56218" y="2817385"/>
            <a:ext cx="108000" cy="7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56218" y="3747011"/>
            <a:ext cx="108000" cy="75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22" name="Marcador de posición de imagen 3">
            <a:extLst>
              <a:ext uri="{FF2B5EF4-FFF2-40B4-BE49-F238E27FC236}">
                <a16:creationId xmlns:a16="http://schemas.microsoft.com/office/drawing/2014/main" id="{0D56E8E0-B69B-4126-8338-3276B9BC53D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2983" r="22983"/>
          <a:stretch>
            <a:fillRect/>
          </a:stretch>
        </p:blipFill>
        <p:spPr>
          <a:xfrm>
            <a:off x="554038" y="1275606"/>
            <a:ext cx="1727200" cy="33011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48FAE38D-8333-4A55-B0F4-6BE3A54A6633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l="9835" r="9835"/>
          <a:stretch>
            <a:fillRect/>
          </a:stretch>
        </p:blipFill>
        <p:spPr>
          <a:xfrm>
            <a:off x="4298220" y="1275606"/>
            <a:ext cx="1728192" cy="3301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C5EA26B3-47BA-4E4D-B1B6-F18876E87A72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/>
          <a:srcRect l="22093" r="22093"/>
          <a:stretch>
            <a:fillRect/>
          </a:stretch>
        </p:blipFill>
        <p:spPr>
          <a:xfrm>
            <a:off x="2425700" y="1275606"/>
            <a:ext cx="1728788" cy="33011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F6B7F376-F970-4CF0-807A-03624C0F5634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Evidencia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05127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>
            <a:extLst>
              <a:ext uri="{FF2B5EF4-FFF2-40B4-BE49-F238E27FC236}">
                <a16:creationId xmlns:a16="http://schemas.microsoft.com/office/drawing/2014/main" id="{F6B7F376-F970-4CF0-807A-03624C0F5634}"/>
              </a:ext>
            </a:extLst>
          </p:cNvPr>
          <p:cNvSpPr txBox="1">
            <a:spLocks/>
          </p:cNvSpPr>
          <p:nvPr/>
        </p:nvSpPr>
        <p:spPr>
          <a:xfrm>
            <a:off x="-900608" y="64826"/>
            <a:ext cx="7596336" cy="88446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5"/>
                </a:solidFill>
              </a:rPr>
              <a:t>Prueba 1</a:t>
            </a:r>
            <a:endParaRPr lang="ko-KR" altLang="en-US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39207"/>
            <a:ext cx="6061498" cy="392182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78934"/>
            <a:ext cx="6336704" cy="41189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4ED1EF3-5B1F-48F8-A6A5-C4220C932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64" y="683141"/>
            <a:ext cx="629602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952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56A6B5-0FB4-49B1-97EF-C59D6AD4E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26" y="1131590"/>
            <a:ext cx="8677174" cy="30440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C43747-D4A4-4BF1-A03F-9F27A5089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12" y="858508"/>
            <a:ext cx="8671388" cy="331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193</Words>
  <Application>Microsoft Office PowerPoint</Application>
  <PresentationFormat>Presentación en pantalla (16:9)</PresentationFormat>
  <Paragraphs>34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EVALUACIÓN DEL DESEMPEÑO</vt:lpstr>
      <vt:lpstr>Evaluación a cargo de la  Dirección Ejecutiva</vt:lpstr>
      <vt:lpstr>Administraciones Regionales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DEL DESEMPEÑO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Walter Jiménez Picado</cp:lastModifiedBy>
  <cp:revision>127</cp:revision>
  <dcterms:created xsi:type="dcterms:W3CDTF">2016-12-01T00:32:25Z</dcterms:created>
  <dcterms:modified xsi:type="dcterms:W3CDTF">2020-11-26T22:26:55Z</dcterms:modified>
</cp:coreProperties>
</file>